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6.jpg" ContentType="image/pn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1"/>
  </p:notesMasterIdLst>
  <p:handoutMasterIdLst>
    <p:handoutMasterId r:id="rId12"/>
  </p:handoutMasterIdLst>
  <p:sldIdLst>
    <p:sldId id="256" r:id="rId5"/>
    <p:sldId id="257" r:id="rId6"/>
    <p:sldId id="272" r:id="rId7"/>
    <p:sldId id="273" r:id="rId8"/>
    <p:sldId id="274" r:id="rId9"/>
    <p:sldId id="27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9F9"/>
    <a:srgbClr val="818E8E"/>
    <a:srgbClr val="685135"/>
    <a:srgbClr val="BDA07D"/>
    <a:srgbClr val="627272"/>
    <a:srgbClr val="93A5A8"/>
    <a:srgbClr val="3E709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33CA74-2FC8-4ABC-A568-FB96C301669B}" v="18" dt="2025-01-24T18:50:11.1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8" autoAdjust="0"/>
    <p:restoredTop sz="95226" autoAdjust="0"/>
  </p:normalViewPr>
  <p:slideViewPr>
    <p:cSldViewPr snapToGrid="0">
      <p:cViewPr>
        <p:scale>
          <a:sx n="107" d="100"/>
          <a:sy n="107" d="100"/>
        </p:scale>
        <p:origin x="690"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queline Nadel" userId="dbb156f8-b7aa-41d4-9eef-36646f09f5d9" providerId="ADAL" clId="{E233CA74-2FC8-4ABC-A568-FB96C301669B}"/>
    <pc:docChg chg="undo custSel addSld delSld modSld sldOrd">
      <pc:chgData name="Jacqueline Nadel" userId="dbb156f8-b7aa-41d4-9eef-36646f09f5d9" providerId="ADAL" clId="{E233CA74-2FC8-4ABC-A568-FB96C301669B}" dt="2025-01-24T18:50:15.943" v="437" actId="1076"/>
      <pc:docMkLst>
        <pc:docMk/>
      </pc:docMkLst>
      <pc:sldChg chg="addSp delSp modSp mod">
        <pc:chgData name="Jacqueline Nadel" userId="dbb156f8-b7aa-41d4-9eef-36646f09f5d9" providerId="ADAL" clId="{E233CA74-2FC8-4ABC-A568-FB96C301669B}" dt="2025-01-24T18:08:22.491" v="97" actId="14100"/>
        <pc:sldMkLst>
          <pc:docMk/>
          <pc:sldMk cId="972569183" sldId="256"/>
        </pc:sldMkLst>
        <pc:spChg chg="mod">
          <ac:chgData name="Jacqueline Nadel" userId="dbb156f8-b7aa-41d4-9eef-36646f09f5d9" providerId="ADAL" clId="{E233CA74-2FC8-4ABC-A568-FB96C301669B}" dt="2025-01-24T18:03:39.272" v="0" actId="20577"/>
          <ac:spMkLst>
            <pc:docMk/>
            <pc:sldMk cId="972569183" sldId="256"/>
            <ac:spMk id="4" creationId="{A3D64C50-A740-468A-8AB6-F949358D80A6}"/>
          </ac:spMkLst>
        </pc:spChg>
        <pc:spChg chg="add del mod">
          <ac:chgData name="Jacqueline Nadel" userId="dbb156f8-b7aa-41d4-9eef-36646f09f5d9" providerId="ADAL" clId="{E233CA74-2FC8-4ABC-A568-FB96C301669B}" dt="2025-01-24T18:04:08.763" v="6" actId="478"/>
          <ac:spMkLst>
            <pc:docMk/>
            <pc:sldMk cId="972569183" sldId="256"/>
            <ac:spMk id="6" creationId="{AB9BF609-0F33-CE15-4D88-BCEF1BBA52A0}"/>
          </ac:spMkLst>
        </pc:spChg>
        <pc:spChg chg="del">
          <ac:chgData name="Jacqueline Nadel" userId="dbb156f8-b7aa-41d4-9eef-36646f09f5d9" providerId="ADAL" clId="{E233CA74-2FC8-4ABC-A568-FB96C301669B}" dt="2025-01-24T18:04:37.156" v="9" actId="478"/>
          <ac:spMkLst>
            <pc:docMk/>
            <pc:sldMk cId="972569183" sldId="256"/>
            <ac:spMk id="9" creationId="{30B4B44D-CDCD-FCE8-2553-87453C562700}"/>
          </ac:spMkLst>
        </pc:spChg>
        <pc:spChg chg="add mod ord">
          <ac:chgData name="Jacqueline Nadel" userId="dbb156f8-b7aa-41d4-9eef-36646f09f5d9" providerId="ADAL" clId="{E233CA74-2FC8-4ABC-A568-FB96C301669B}" dt="2025-01-24T18:08:22.491" v="97" actId="14100"/>
          <ac:spMkLst>
            <pc:docMk/>
            <pc:sldMk cId="972569183" sldId="256"/>
            <ac:spMk id="10" creationId="{AE4B6230-3C17-1B56-1091-55488C78C55F}"/>
          </ac:spMkLst>
        </pc:spChg>
        <pc:picChg chg="add mod">
          <ac:chgData name="Jacqueline Nadel" userId="dbb156f8-b7aa-41d4-9eef-36646f09f5d9" providerId="ADAL" clId="{E233CA74-2FC8-4ABC-A568-FB96C301669B}" dt="2025-01-24T18:04:01.075" v="4" actId="1076"/>
          <ac:picMkLst>
            <pc:docMk/>
            <pc:sldMk cId="972569183" sldId="256"/>
            <ac:picMk id="2" creationId="{7B94F298-3595-D510-4F36-98B43ED0BE65}"/>
          </ac:picMkLst>
        </pc:picChg>
        <pc:picChg chg="del">
          <ac:chgData name="Jacqueline Nadel" userId="dbb156f8-b7aa-41d4-9eef-36646f09f5d9" providerId="ADAL" clId="{E233CA74-2FC8-4ABC-A568-FB96C301669B}" dt="2025-01-24T18:03:58.753" v="3" actId="478"/>
          <ac:picMkLst>
            <pc:docMk/>
            <pc:sldMk cId="972569183" sldId="256"/>
            <ac:picMk id="7" creationId="{5A492D51-4DBA-40BC-82AA-A33BD0D3F740}"/>
          </ac:picMkLst>
        </pc:picChg>
        <pc:picChg chg="del">
          <ac:chgData name="Jacqueline Nadel" userId="dbb156f8-b7aa-41d4-9eef-36646f09f5d9" providerId="ADAL" clId="{E233CA74-2FC8-4ABC-A568-FB96C301669B}" dt="2025-01-24T18:04:51.803" v="10" actId="478"/>
          <ac:picMkLst>
            <pc:docMk/>
            <pc:sldMk cId="972569183" sldId="256"/>
            <ac:picMk id="8" creationId="{0AF3BF64-4D5D-5C9A-55FC-F25A2BC1B0C2}"/>
          </ac:picMkLst>
        </pc:picChg>
        <pc:picChg chg="add mod">
          <ac:chgData name="Jacqueline Nadel" userId="dbb156f8-b7aa-41d4-9eef-36646f09f5d9" providerId="ADAL" clId="{E233CA74-2FC8-4ABC-A568-FB96C301669B}" dt="2025-01-24T18:04:53.123" v="11"/>
          <ac:picMkLst>
            <pc:docMk/>
            <pc:sldMk cId="972569183" sldId="256"/>
            <ac:picMk id="11" creationId="{D4C71141-3C2B-3843-B4D6-753E9703BBD8}"/>
          </ac:picMkLst>
        </pc:picChg>
      </pc:sldChg>
      <pc:sldChg chg="addSp delSp modSp mod">
        <pc:chgData name="Jacqueline Nadel" userId="dbb156f8-b7aa-41d4-9eef-36646f09f5d9" providerId="ADAL" clId="{E233CA74-2FC8-4ABC-A568-FB96C301669B}" dt="2025-01-24T18:09:37.039" v="109" actId="113"/>
        <pc:sldMkLst>
          <pc:docMk/>
          <pc:sldMk cId="2060042239" sldId="257"/>
        </pc:sldMkLst>
        <pc:spChg chg="mod ord">
          <ac:chgData name="Jacqueline Nadel" userId="dbb156f8-b7aa-41d4-9eef-36646f09f5d9" providerId="ADAL" clId="{E233CA74-2FC8-4ABC-A568-FB96C301669B}" dt="2025-01-24T18:09:29.180" v="107" actId="113"/>
          <ac:spMkLst>
            <pc:docMk/>
            <pc:sldMk cId="2060042239" sldId="257"/>
            <ac:spMk id="2" creationId="{C15C08D0-D6EE-4AF3-849A-12E064512A94}"/>
          </ac:spMkLst>
        </pc:spChg>
        <pc:spChg chg="mod ord">
          <ac:chgData name="Jacqueline Nadel" userId="dbb156f8-b7aa-41d4-9eef-36646f09f5d9" providerId="ADAL" clId="{E233CA74-2FC8-4ABC-A568-FB96C301669B}" dt="2025-01-24T18:09:37.039" v="109" actId="113"/>
          <ac:spMkLst>
            <pc:docMk/>
            <pc:sldMk cId="2060042239" sldId="257"/>
            <ac:spMk id="3" creationId="{6CCBF0FB-0046-4D3C-AC29-2382CF05B6D1}"/>
          </ac:spMkLst>
        </pc:spChg>
        <pc:spChg chg="mod">
          <ac:chgData name="Jacqueline Nadel" userId="dbb156f8-b7aa-41d4-9eef-36646f09f5d9" providerId="ADAL" clId="{E233CA74-2FC8-4ABC-A568-FB96C301669B}" dt="2025-01-24T18:09:33.556" v="108" actId="113"/>
          <ac:spMkLst>
            <pc:docMk/>
            <pc:sldMk cId="2060042239" sldId="257"/>
            <ac:spMk id="4" creationId="{C5FE626F-057D-4E99-A748-F977659F21EC}"/>
          </ac:spMkLst>
        </pc:spChg>
        <pc:spChg chg="add del mod">
          <ac:chgData name="Jacqueline Nadel" userId="dbb156f8-b7aa-41d4-9eef-36646f09f5d9" providerId="ADAL" clId="{E233CA74-2FC8-4ABC-A568-FB96C301669B}" dt="2025-01-24T18:06:58.030" v="87" actId="478"/>
          <ac:spMkLst>
            <pc:docMk/>
            <pc:sldMk cId="2060042239" sldId="257"/>
            <ac:spMk id="6" creationId="{87A334DE-A477-58BD-12FA-6DFFD63DCA1F}"/>
          </ac:spMkLst>
        </pc:spChg>
        <pc:spChg chg="mod">
          <ac:chgData name="Jacqueline Nadel" userId="dbb156f8-b7aa-41d4-9eef-36646f09f5d9" providerId="ADAL" clId="{E233CA74-2FC8-4ABC-A568-FB96C301669B}" dt="2025-01-24T18:07:27.716" v="91" actId="255"/>
          <ac:spMkLst>
            <pc:docMk/>
            <pc:sldMk cId="2060042239" sldId="257"/>
            <ac:spMk id="8" creationId="{938E3964-EE54-4BDC-A0A3-DC7D197FFB5C}"/>
          </ac:spMkLst>
        </pc:spChg>
        <pc:spChg chg="add del mod">
          <ac:chgData name="Jacqueline Nadel" userId="dbb156f8-b7aa-41d4-9eef-36646f09f5d9" providerId="ADAL" clId="{E233CA74-2FC8-4ABC-A568-FB96C301669B}" dt="2025-01-24T18:06:56.476" v="86" actId="478"/>
          <ac:spMkLst>
            <pc:docMk/>
            <pc:sldMk cId="2060042239" sldId="257"/>
            <ac:spMk id="9" creationId="{3611D18D-EF7A-A1A2-6799-B59435441844}"/>
          </ac:spMkLst>
        </pc:spChg>
        <pc:spChg chg="del mod">
          <ac:chgData name="Jacqueline Nadel" userId="dbb156f8-b7aa-41d4-9eef-36646f09f5d9" providerId="ADAL" clId="{E233CA74-2FC8-4ABC-A568-FB96C301669B}" dt="2025-01-24T18:06:40.622" v="83" actId="478"/>
          <ac:spMkLst>
            <pc:docMk/>
            <pc:sldMk cId="2060042239" sldId="257"/>
            <ac:spMk id="27" creationId="{F3F083B8-4B95-4C15-B710-4BC526A23973}"/>
          </ac:spMkLst>
        </pc:spChg>
        <pc:picChg chg="del">
          <ac:chgData name="Jacqueline Nadel" userId="dbb156f8-b7aa-41d4-9eef-36646f09f5d9" providerId="ADAL" clId="{E233CA74-2FC8-4ABC-A568-FB96C301669B}" dt="2025-01-24T18:06:21.755" v="79" actId="478"/>
          <ac:picMkLst>
            <pc:docMk/>
            <pc:sldMk cId="2060042239" sldId="257"/>
            <ac:picMk id="10" creationId="{D6FE1F44-816B-ED42-CEEC-71AE1ED6F021}"/>
          </ac:picMkLst>
        </pc:picChg>
        <pc:picChg chg="add mod ord">
          <ac:chgData name="Jacqueline Nadel" userId="dbb156f8-b7aa-41d4-9eef-36646f09f5d9" providerId="ADAL" clId="{E233CA74-2FC8-4ABC-A568-FB96C301669B}" dt="2025-01-24T18:06:50.835" v="85" actId="167"/>
          <ac:picMkLst>
            <pc:docMk/>
            <pc:sldMk cId="2060042239" sldId="257"/>
            <ac:picMk id="11" creationId="{65243D82-8EF0-F235-4B48-E588AE797522}"/>
          </ac:picMkLst>
        </pc:picChg>
        <pc:picChg chg="del">
          <ac:chgData name="Jacqueline Nadel" userId="dbb156f8-b7aa-41d4-9eef-36646f09f5d9" providerId="ADAL" clId="{E233CA74-2FC8-4ABC-A568-FB96C301669B}" dt="2025-01-24T18:06:22.774" v="80" actId="478"/>
          <ac:picMkLst>
            <pc:docMk/>
            <pc:sldMk cId="2060042239" sldId="257"/>
            <ac:picMk id="37" creationId="{1573DF6C-A3E4-4821-B550-4A14F71D3AA4}"/>
          </ac:picMkLst>
        </pc:picChg>
      </pc:sldChg>
      <pc:sldChg chg="del">
        <pc:chgData name="Jacqueline Nadel" userId="dbb156f8-b7aa-41d4-9eef-36646f09f5d9" providerId="ADAL" clId="{E233CA74-2FC8-4ABC-A568-FB96C301669B}" dt="2025-01-24T18:40:36.717" v="322" actId="2696"/>
        <pc:sldMkLst>
          <pc:docMk/>
          <pc:sldMk cId="2379905185" sldId="258"/>
        </pc:sldMkLst>
      </pc:sldChg>
      <pc:sldChg chg="del">
        <pc:chgData name="Jacqueline Nadel" userId="dbb156f8-b7aa-41d4-9eef-36646f09f5d9" providerId="ADAL" clId="{E233CA74-2FC8-4ABC-A568-FB96C301669B}" dt="2025-01-24T18:41:06.438" v="326" actId="47"/>
        <pc:sldMkLst>
          <pc:docMk/>
          <pc:sldMk cId="3764395250" sldId="266"/>
        </pc:sldMkLst>
      </pc:sldChg>
      <pc:sldChg chg="del">
        <pc:chgData name="Jacqueline Nadel" userId="dbb156f8-b7aa-41d4-9eef-36646f09f5d9" providerId="ADAL" clId="{E233CA74-2FC8-4ABC-A568-FB96C301669B}" dt="2025-01-24T18:41:07.913" v="327" actId="47"/>
        <pc:sldMkLst>
          <pc:docMk/>
          <pc:sldMk cId="3884075531" sldId="267"/>
        </pc:sldMkLst>
      </pc:sldChg>
      <pc:sldChg chg="del">
        <pc:chgData name="Jacqueline Nadel" userId="dbb156f8-b7aa-41d4-9eef-36646f09f5d9" providerId="ADAL" clId="{E233CA74-2FC8-4ABC-A568-FB96C301669B}" dt="2025-01-24T18:41:01.379" v="324" actId="47"/>
        <pc:sldMkLst>
          <pc:docMk/>
          <pc:sldMk cId="1388807336" sldId="269"/>
        </pc:sldMkLst>
      </pc:sldChg>
      <pc:sldChg chg="del">
        <pc:chgData name="Jacqueline Nadel" userId="dbb156f8-b7aa-41d4-9eef-36646f09f5d9" providerId="ADAL" clId="{E233CA74-2FC8-4ABC-A568-FB96C301669B}" dt="2025-01-24T18:41:04.451" v="325" actId="47"/>
        <pc:sldMkLst>
          <pc:docMk/>
          <pc:sldMk cId="2222828193" sldId="270"/>
        </pc:sldMkLst>
      </pc:sldChg>
      <pc:sldChg chg="del">
        <pc:chgData name="Jacqueline Nadel" userId="dbb156f8-b7aa-41d4-9eef-36646f09f5d9" providerId="ADAL" clId="{E233CA74-2FC8-4ABC-A568-FB96C301669B}" dt="2025-01-24T18:40:40.643" v="323" actId="2696"/>
        <pc:sldMkLst>
          <pc:docMk/>
          <pc:sldMk cId="1815371087" sldId="271"/>
        </pc:sldMkLst>
      </pc:sldChg>
      <pc:sldChg chg="addSp delSp modSp new mod">
        <pc:chgData name="Jacqueline Nadel" userId="dbb156f8-b7aa-41d4-9eef-36646f09f5d9" providerId="ADAL" clId="{E233CA74-2FC8-4ABC-A568-FB96C301669B}" dt="2025-01-24T18:40:19.524" v="321" actId="20577"/>
        <pc:sldMkLst>
          <pc:docMk/>
          <pc:sldMk cId="2654592157" sldId="272"/>
        </pc:sldMkLst>
        <pc:spChg chg="del">
          <ac:chgData name="Jacqueline Nadel" userId="dbb156f8-b7aa-41d4-9eef-36646f09f5d9" providerId="ADAL" clId="{E233CA74-2FC8-4ABC-A568-FB96C301669B}" dt="2025-01-24T18:11:48.011" v="112" actId="478"/>
          <ac:spMkLst>
            <pc:docMk/>
            <pc:sldMk cId="2654592157" sldId="272"/>
            <ac:spMk id="2" creationId="{82273786-FDF5-C879-99A9-00F18D2C6F0D}"/>
          </ac:spMkLst>
        </pc:spChg>
        <pc:spChg chg="del">
          <ac:chgData name="Jacqueline Nadel" userId="dbb156f8-b7aa-41d4-9eef-36646f09f5d9" providerId="ADAL" clId="{E233CA74-2FC8-4ABC-A568-FB96C301669B}" dt="2025-01-24T18:11:48.011" v="112" actId="478"/>
          <ac:spMkLst>
            <pc:docMk/>
            <pc:sldMk cId="2654592157" sldId="272"/>
            <ac:spMk id="3" creationId="{39397DF9-DE2C-CE25-B8A7-B20C0A7753CA}"/>
          </ac:spMkLst>
        </pc:spChg>
        <pc:spChg chg="del">
          <ac:chgData name="Jacqueline Nadel" userId="dbb156f8-b7aa-41d4-9eef-36646f09f5d9" providerId="ADAL" clId="{E233CA74-2FC8-4ABC-A568-FB96C301669B}" dt="2025-01-24T18:11:48.011" v="112" actId="478"/>
          <ac:spMkLst>
            <pc:docMk/>
            <pc:sldMk cId="2654592157" sldId="272"/>
            <ac:spMk id="4" creationId="{4DBF820C-7E4B-7313-DDB5-0399D4F388AE}"/>
          </ac:spMkLst>
        </pc:spChg>
        <pc:spChg chg="del">
          <ac:chgData name="Jacqueline Nadel" userId="dbb156f8-b7aa-41d4-9eef-36646f09f5d9" providerId="ADAL" clId="{E233CA74-2FC8-4ABC-A568-FB96C301669B}" dt="2025-01-24T18:11:48.011" v="112" actId="478"/>
          <ac:spMkLst>
            <pc:docMk/>
            <pc:sldMk cId="2654592157" sldId="272"/>
            <ac:spMk id="5" creationId="{651D9F19-66EA-0B06-6006-9E136EEEFEE2}"/>
          </ac:spMkLst>
        </pc:spChg>
        <pc:spChg chg="del">
          <ac:chgData name="Jacqueline Nadel" userId="dbb156f8-b7aa-41d4-9eef-36646f09f5d9" providerId="ADAL" clId="{E233CA74-2FC8-4ABC-A568-FB96C301669B}" dt="2025-01-24T18:11:48.011" v="112" actId="478"/>
          <ac:spMkLst>
            <pc:docMk/>
            <pc:sldMk cId="2654592157" sldId="272"/>
            <ac:spMk id="6" creationId="{AE03653D-4686-00BA-2C47-163FF4B2F426}"/>
          </ac:spMkLst>
        </pc:spChg>
        <pc:spChg chg="del">
          <ac:chgData name="Jacqueline Nadel" userId="dbb156f8-b7aa-41d4-9eef-36646f09f5d9" providerId="ADAL" clId="{E233CA74-2FC8-4ABC-A568-FB96C301669B}" dt="2025-01-24T18:11:48.011" v="112" actId="478"/>
          <ac:spMkLst>
            <pc:docMk/>
            <pc:sldMk cId="2654592157" sldId="272"/>
            <ac:spMk id="7" creationId="{3BB21663-1A63-103C-64C1-5CC7EDB87872}"/>
          </ac:spMkLst>
        </pc:spChg>
        <pc:spChg chg="del">
          <ac:chgData name="Jacqueline Nadel" userId="dbb156f8-b7aa-41d4-9eef-36646f09f5d9" providerId="ADAL" clId="{E233CA74-2FC8-4ABC-A568-FB96C301669B}" dt="2025-01-24T18:11:48.011" v="112" actId="478"/>
          <ac:spMkLst>
            <pc:docMk/>
            <pc:sldMk cId="2654592157" sldId="272"/>
            <ac:spMk id="8" creationId="{ACE4BC56-B3E8-7CCE-70C1-DB3FA54F3618}"/>
          </ac:spMkLst>
        </pc:spChg>
        <pc:spChg chg="add mod">
          <ac:chgData name="Jacqueline Nadel" userId="dbb156f8-b7aa-41d4-9eef-36646f09f5d9" providerId="ADAL" clId="{E233CA74-2FC8-4ABC-A568-FB96C301669B}" dt="2025-01-24T18:40:19.524" v="321" actId="20577"/>
          <ac:spMkLst>
            <pc:docMk/>
            <pc:sldMk cId="2654592157" sldId="272"/>
            <ac:spMk id="9" creationId="{B92FED4E-68A9-7A5F-2BF0-A0F2B10EAF42}"/>
          </ac:spMkLst>
        </pc:spChg>
        <pc:spChg chg="add del mod">
          <ac:chgData name="Jacqueline Nadel" userId="dbb156f8-b7aa-41d4-9eef-36646f09f5d9" providerId="ADAL" clId="{E233CA74-2FC8-4ABC-A568-FB96C301669B}" dt="2025-01-24T18:39:33.546" v="292" actId="478"/>
          <ac:spMkLst>
            <pc:docMk/>
            <pc:sldMk cId="2654592157" sldId="272"/>
            <ac:spMk id="10" creationId="{228D31F2-9A17-9D0A-8EAD-87F6EEDD941E}"/>
          </ac:spMkLst>
        </pc:spChg>
        <pc:spChg chg="add mod">
          <ac:chgData name="Jacqueline Nadel" userId="dbb156f8-b7aa-41d4-9eef-36646f09f5d9" providerId="ADAL" clId="{E233CA74-2FC8-4ABC-A568-FB96C301669B}" dt="2025-01-24T18:11:49.087" v="113"/>
          <ac:spMkLst>
            <pc:docMk/>
            <pc:sldMk cId="2654592157" sldId="272"/>
            <ac:spMk id="11" creationId="{F4BAF533-4A15-B6C1-4302-4396338C901B}"/>
          </ac:spMkLst>
        </pc:spChg>
        <pc:spChg chg="add del mod">
          <ac:chgData name="Jacqueline Nadel" userId="dbb156f8-b7aa-41d4-9eef-36646f09f5d9" providerId="ADAL" clId="{E233CA74-2FC8-4ABC-A568-FB96C301669B}" dt="2025-01-24T18:39:29.194" v="290" actId="478"/>
          <ac:spMkLst>
            <pc:docMk/>
            <pc:sldMk cId="2654592157" sldId="272"/>
            <ac:spMk id="12" creationId="{4D9B8C4A-33B2-713A-AB29-A80A540FF4E5}"/>
          </ac:spMkLst>
        </pc:spChg>
        <pc:picChg chg="add mod ord">
          <ac:chgData name="Jacqueline Nadel" userId="dbb156f8-b7aa-41d4-9eef-36646f09f5d9" providerId="ADAL" clId="{E233CA74-2FC8-4ABC-A568-FB96C301669B}" dt="2025-01-24T18:15:57.164" v="126" actId="29295"/>
          <ac:picMkLst>
            <pc:docMk/>
            <pc:sldMk cId="2654592157" sldId="272"/>
            <ac:picMk id="13" creationId="{2E454818-1AA5-37C4-30E6-F14F16BD45F6}"/>
          </ac:picMkLst>
        </pc:picChg>
      </pc:sldChg>
      <pc:sldChg chg="addSp modSp new del ord">
        <pc:chgData name="Jacqueline Nadel" userId="dbb156f8-b7aa-41d4-9eef-36646f09f5d9" providerId="ADAL" clId="{E233CA74-2FC8-4ABC-A568-FB96C301669B}" dt="2025-01-24T18:10:52.282" v="110" actId="47"/>
        <pc:sldMkLst>
          <pc:docMk/>
          <pc:sldMk cId="3902417018" sldId="272"/>
        </pc:sldMkLst>
        <pc:picChg chg="add mod">
          <ac:chgData name="Jacqueline Nadel" userId="dbb156f8-b7aa-41d4-9eef-36646f09f5d9" providerId="ADAL" clId="{E233CA74-2FC8-4ABC-A568-FB96C301669B}" dt="2025-01-24T18:08:10.883" v="95"/>
          <ac:picMkLst>
            <pc:docMk/>
            <pc:sldMk cId="3902417018" sldId="272"/>
            <ac:picMk id="8" creationId="{2320F7E9-EBD2-1858-4D00-B2D324DE1C38}"/>
          </ac:picMkLst>
        </pc:picChg>
      </pc:sldChg>
      <pc:sldChg chg="addSp delSp modSp add mod">
        <pc:chgData name="Jacqueline Nadel" userId="dbb156f8-b7aa-41d4-9eef-36646f09f5d9" providerId="ADAL" clId="{E233CA74-2FC8-4ABC-A568-FB96C301669B}" dt="2025-01-24T18:37:01.555" v="275" actId="20577"/>
        <pc:sldMkLst>
          <pc:docMk/>
          <pc:sldMk cId="3767243184" sldId="273"/>
        </pc:sldMkLst>
        <pc:spChg chg="add mod ord">
          <ac:chgData name="Jacqueline Nadel" userId="dbb156f8-b7aa-41d4-9eef-36646f09f5d9" providerId="ADAL" clId="{E233CA74-2FC8-4ABC-A568-FB96C301669B}" dt="2025-01-24T18:27:23.719" v="214" actId="171"/>
          <ac:spMkLst>
            <pc:docMk/>
            <pc:sldMk cId="3767243184" sldId="273"/>
            <ac:spMk id="4" creationId="{7200C3CF-53B6-366E-20E7-445DB7CD744E}"/>
          </ac:spMkLst>
        </pc:spChg>
        <pc:spChg chg="add mod">
          <ac:chgData name="Jacqueline Nadel" userId="dbb156f8-b7aa-41d4-9eef-36646f09f5d9" providerId="ADAL" clId="{E233CA74-2FC8-4ABC-A568-FB96C301669B}" dt="2025-01-24T18:28:29.890" v="223" actId="20577"/>
          <ac:spMkLst>
            <pc:docMk/>
            <pc:sldMk cId="3767243184" sldId="273"/>
            <ac:spMk id="5" creationId="{86F46CC2-3B97-F224-69C6-FC960CB63222}"/>
          </ac:spMkLst>
        </pc:spChg>
        <pc:spChg chg="mod ord">
          <ac:chgData name="Jacqueline Nadel" userId="dbb156f8-b7aa-41d4-9eef-36646f09f5d9" providerId="ADAL" clId="{E233CA74-2FC8-4ABC-A568-FB96C301669B}" dt="2025-01-24T18:37:01.555" v="275" actId="20577"/>
          <ac:spMkLst>
            <pc:docMk/>
            <pc:sldMk cId="3767243184" sldId="273"/>
            <ac:spMk id="9" creationId="{641A44DD-2572-795E-354C-FF6DA6A22C1C}"/>
          </ac:spMkLst>
        </pc:spChg>
        <pc:picChg chg="add mod">
          <ac:chgData name="Jacqueline Nadel" userId="dbb156f8-b7aa-41d4-9eef-36646f09f5d9" providerId="ADAL" clId="{E233CA74-2FC8-4ABC-A568-FB96C301669B}" dt="2025-01-24T18:25:51.690" v="202" actId="1076"/>
          <ac:picMkLst>
            <pc:docMk/>
            <pc:sldMk cId="3767243184" sldId="273"/>
            <ac:picMk id="3" creationId="{A5625AFA-B372-B0C5-4053-1B4C36C1AEE8}"/>
          </ac:picMkLst>
        </pc:picChg>
        <pc:picChg chg="del">
          <ac:chgData name="Jacqueline Nadel" userId="dbb156f8-b7aa-41d4-9eef-36646f09f5d9" providerId="ADAL" clId="{E233CA74-2FC8-4ABC-A568-FB96C301669B}" dt="2025-01-24T18:26:13.530" v="204" actId="478"/>
          <ac:picMkLst>
            <pc:docMk/>
            <pc:sldMk cId="3767243184" sldId="273"/>
            <ac:picMk id="13" creationId="{64C292B5-A697-BC3A-D41C-6D6D8B26D532}"/>
          </ac:picMkLst>
        </pc:picChg>
      </pc:sldChg>
      <pc:sldChg chg="addSp modSp add mod">
        <pc:chgData name="Jacqueline Nadel" userId="dbb156f8-b7aa-41d4-9eef-36646f09f5d9" providerId="ADAL" clId="{E233CA74-2FC8-4ABC-A568-FB96C301669B}" dt="2025-01-24T18:34:37.691" v="259" actId="13926"/>
        <pc:sldMkLst>
          <pc:docMk/>
          <pc:sldMk cId="1306638016" sldId="274"/>
        </pc:sldMkLst>
        <pc:spChg chg="mod">
          <ac:chgData name="Jacqueline Nadel" userId="dbb156f8-b7aa-41d4-9eef-36646f09f5d9" providerId="ADAL" clId="{E233CA74-2FC8-4ABC-A568-FB96C301669B}" dt="2025-01-24T18:34:37.691" v="259" actId="13926"/>
          <ac:spMkLst>
            <pc:docMk/>
            <pc:sldMk cId="1306638016" sldId="274"/>
            <ac:spMk id="5" creationId="{61C1E2D2-FC05-8878-5F86-5F3ADE27BCD8}"/>
          </ac:spMkLst>
        </pc:spChg>
        <pc:spChg chg="mod ord">
          <ac:chgData name="Jacqueline Nadel" userId="dbb156f8-b7aa-41d4-9eef-36646f09f5d9" providerId="ADAL" clId="{E233CA74-2FC8-4ABC-A568-FB96C301669B}" dt="2025-01-24T18:34:07.336" v="253" actId="14100"/>
          <ac:spMkLst>
            <pc:docMk/>
            <pc:sldMk cId="1306638016" sldId="274"/>
            <ac:spMk id="9" creationId="{C328648C-E3A6-F40F-F521-77B225F84A21}"/>
          </ac:spMkLst>
        </pc:spChg>
        <pc:picChg chg="add mod ord modCrop">
          <ac:chgData name="Jacqueline Nadel" userId="dbb156f8-b7aa-41d4-9eef-36646f09f5d9" providerId="ADAL" clId="{E233CA74-2FC8-4ABC-A568-FB96C301669B}" dt="2025-01-24T18:32:03.288" v="246" actId="14100"/>
          <ac:picMkLst>
            <pc:docMk/>
            <pc:sldMk cId="1306638016" sldId="274"/>
            <ac:picMk id="6" creationId="{DD23CC9A-D8EF-0823-623A-0532E21C8990}"/>
          </ac:picMkLst>
        </pc:picChg>
      </pc:sldChg>
      <pc:sldChg chg="addSp delSp modSp add mod ord">
        <pc:chgData name="Jacqueline Nadel" userId="dbb156f8-b7aa-41d4-9eef-36646f09f5d9" providerId="ADAL" clId="{E233CA74-2FC8-4ABC-A568-FB96C301669B}" dt="2025-01-24T18:50:15.943" v="437" actId="1076"/>
        <pc:sldMkLst>
          <pc:docMk/>
          <pc:sldMk cId="3762930722" sldId="275"/>
        </pc:sldMkLst>
        <pc:spChg chg="del mod">
          <ac:chgData name="Jacqueline Nadel" userId="dbb156f8-b7aa-41d4-9eef-36646f09f5d9" providerId="ADAL" clId="{E233CA74-2FC8-4ABC-A568-FB96C301669B}" dt="2025-01-24T18:43:44.664" v="358" actId="478"/>
          <ac:spMkLst>
            <pc:docMk/>
            <pc:sldMk cId="3762930722" sldId="275"/>
            <ac:spMk id="2" creationId="{992895DA-1C7E-ADAB-D0EB-E3FF082FF1FC}"/>
          </ac:spMkLst>
        </pc:spChg>
        <pc:spChg chg="del mod">
          <ac:chgData name="Jacqueline Nadel" userId="dbb156f8-b7aa-41d4-9eef-36646f09f5d9" providerId="ADAL" clId="{E233CA74-2FC8-4ABC-A568-FB96C301669B}" dt="2025-01-24T18:43:40.107" v="356" actId="478"/>
          <ac:spMkLst>
            <pc:docMk/>
            <pc:sldMk cId="3762930722" sldId="275"/>
            <ac:spMk id="4" creationId="{40F7C37F-B831-824D-F729-BB358A68A4B3}"/>
          </ac:spMkLst>
        </pc:spChg>
        <pc:spChg chg="add mod">
          <ac:chgData name="Jacqueline Nadel" userId="dbb156f8-b7aa-41d4-9eef-36646f09f5d9" providerId="ADAL" clId="{E233CA74-2FC8-4ABC-A568-FB96C301669B}" dt="2025-01-24T18:47:31.137" v="411" actId="1076"/>
          <ac:spMkLst>
            <pc:docMk/>
            <pc:sldMk cId="3762930722" sldId="275"/>
            <ac:spMk id="7" creationId="{51D82CB5-7717-9DA1-C88D-D4CFB87750B2}"/>
          </ac:spMkLst>
        </pc:spChg>
        <pc:spChg chg="mod">
          <ac:chgData name="Jacqueline Nadel" userId="dbb156f8-b7aa-41d4-9eef-36646f09f5d9" providerId="ADAL" clId="{E233CA74-2FC8-4ABC-A568-FB96C301669B}" dt="2025-01-24T18:45:19.885" v="367" actId="2710"/>
          <ac:spMkLst>
            <pc:docMk/>
            <pc:sldMk cId="3762930722" sldId="275"/>
            <ac:spMk id="8" creationId="{B595919D-2271-6994-4357-F37676276A55}"/>
          </ac:spMkLst>
        </pc:spChg>
        <pc:spChg chg="add mod">
          <ac:chgData name="Jacqueline Nadel" userId="dbb156f8-b7aa-41d4-9eef-36646f09f5d9" providerId="ADAL" clId="{E233CA74-2FC8-4ABC-A568-FB96C301669B}" dt="2025-01-24T18:46:17.335" v="387" actId="1076"/>
          <ac:spMkLst>
            <pc:docMk/>
            <pc:sldMk cId="3762930722" sldId="275"/>
            <ac:spMk id="9" creationId="{5E3DDC15-333E-CA60-5ACC-D2865F3E43F8}"/>
          </ac:spMkLst>
        </pc:spChg>
        <pc:spChg chg="add mod">
          <ac:chgData name="Jacqueline Nadel" userId="dbb156f8-b7aa-41d4-9eef-36646f09f5d9" providerId="ADAL" clId="{E233CA74-2FC8-4ABC-A568-FB96C301669B}" dt="2025-01-24T18:46:42.599" v="401" actId="14100"/>
          <ac:spMkLst>
            <pc:docMk/>
            <pc:sldMk cId="3762930722" sldId="275"/>
            <ac:spMk id="10" creationId="{6028D1E5-6834-C20D-89A0-E619C808432D}"/>
          </ac:spMkLst>
        </pc:spChg>
        <pc:spChg chg="add del mod ord">
          <ac:chgData name="Jacqueline Nadel" userId="dbb156f8-b7aa-41d4-9eef-36646f09f5d9" providerId="ADAL" clId="{E233CA74-2FC8-4ABC-A568-FB96C301669B}" dt="2025-01-24T18:48:43.517" v="426" actId="478"/>
          <ac:spMkLst>
            <pc:docMk/>
            <pc:sldMk cId="3762930722" sldId="275"/>
            <ac:spMk id="14" creationId="{067CA886-DBB5-A7FA-D65B-D94682B1EB1E}"/>
          </ac:spMkLst>
        </pc:spChg>
        <pc:spChg chg="add mod ord">
          <ac:chgData name="Jacqueline Nadel" userId="dbb156f8-b7aa-41d4-9eef-36646f09f5d9" providerId="ADAL" clId="{E233CA74-2FC8-4ABC-A568-FB96C301669B}" dt="2025-01-24T18:50:11.132" v="436" actId="164"/>
          <ac:spMkLst>
            <pc:docMk/>
            <pc:sldMk cId="3762930722" sldId="275"/>
            <ac:spMk id="15" creationId="{00164D24-55E8-5F85-899A-38E5A93D5E25}"/>
          </ac:spMkLst>
        </pc:spChg>
        <pc:grpChg chg="add mod">
          <ac:chgData name="Jacqueline Nadel" userId="dbb156f8-b7aa-41d4-9eef-36646f09f5d9" providerId="ADAL" clId="{E233CA74-2FC8-4ABC-A568-FB96C301669B}" dt="2025-01-24T18:50:15.943" v="437" actId="1076"/>
          <ac:grpSpMkLst>
            <pc:docMk/>
            <pc:sldMk cId="3762930722" sldId="275"/>
            <ac:grpSpMk id="16" creationId="{191B225B-1EF7-3A8B-F1A3-8C0F1978EFE9}"/>
          </ac:grpSpMkLst>
        </pc:grpChg>
        <pc:picChg chg="add mod">
          <ac:chgData name="Jacqueline Nadel" userId="dbb156f8-b7aa-41d4-9eef-36646f09f5d9" providerId="ADAL" clId="{E233CA74-2FC8-4ABC-A568-FB96C301669B}" dt="2025-01-24T18:50:11.132" v="436" actId="164"/>
          <ac:picMkLst>
            <pc:docMk/>
            <pc:sldMk cId="3762930722" sldId="275"/>
            <ac:picMk id="6" creationId="{639F359E-7E2C-6F09-B46F-1BFA99272BD7}"/>
          </ac:picMkLst>
        </pc:picChg>
        <pc:picChg chg="add del mod ord">
          <ac:chgData name="Jacqueline Nadel" userId="dbb156f8-b7aa-41d4-9eef-36646f09f5d9" providerId="ADAL" clId="{E233CA74-2FC8-4ABC-A568-FB96C301669B}" dt="2025-01-24T18:49:30.692" v="432" actId="167"/>
          <ac:picMkLst>
            <pc:docMk/>
            <pc:sldMk cId="3762930722" sldId="275"/>
            <ac:picMk id="11" creationId="{01AC5064-0F7F-19C9-D974-C08958D9E3F5}"/>
          </ac:picMkLst>
        </pc:picChg>
        <pc:picChg chg="add mod">
          <ac:chgData name="Jacqueline Nadel" userId="dbb156f8-b7aa-41d4-9eef-36646f09f5d9" providerId="ADAL" clId="{E233CA74-2FC8-4ABC-A568-FB96C301669B}" dt="2025-01-24T18:47:09.568" v="406" actId="1076"/>
          <ac:picMkLst>
            <pc:docMk/>
            <pc:sldMk cId="3762930722" sldId="275"/>
            <ac:picMk id="13" creationId="{1D91C14B-D59C-CF31-A869-3D821A6C823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AF03AE-1CC2-475F-B909-50970E9699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B63C45E-73BA-4C86-A24F-A5006B4E7B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37A4CE-17BB-4BB2-AC7B-97495293E2AC}" type="datetimeFigureOut">
              <a:rPr lang="en-US" smtClean="0"/>
              <a:t>1/24/2025</a:t>
            </a:fld>
            <a:endParaRPr lang="en-US" dirty="0"/>
          </a:p>
        </p:txBody>
      </p:sp>
      <p:sp>
        <p:nvSpPr>
          <p:cNvPr id="4" name="Footer Placeholder 3">
            <a:extLst>
              <a:ext uri="{FF2B5EF4-FFF2-40B4-BE49-F238E27FC236}">
                <a16:creationId xmlns:a16="http://schemas.microsoft.com/office/drawing/2014/main" id="{D71DB874-DF6A-4AFA-8055-4AD7EE4CE3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677078F-04CB-4625-B536-5BCAA2EC6C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0EF92D-82DD-4142-BCE8-036B91487D2E}" type="slidenum">
              <a:rPr lang="en-US" smtClean="0"/>
              <a:t>‹#›</a:t>
            </a:fld>
            <a:endParaRPr lang="en-US" dirty="0"/>
          </a:p>
        </p:txBody>
      </p:sp>
    </p:spTree>
    <p:extLst>
      <p:ext uri="{BB962C8B-B14F-4D97-AF65-F5344CB8AC3E}">
        <p14:creationId xmlns:p14="http://schemas.microsoft.com/office/powerpoint/2010/main" val="757070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86C8F5-2FDA-4718-81AA-24F4816BBD56}" type="datetimeFigureOut">
              <a:rPr lang="en-US" smtClean="0"/>
              <a:t>1/24/2025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EC616-C518-4358-9496-6C33B2F5FA56}" type="slidenum">
              <a:rPr lang="en-US" smtClean="0"/>
              <a:t>‹#›</a:t>
            </a:fld>
            <a:endParaRPr lang="en-US" dirty="0"/>
          </a:p>
        </p:txBody>
      </p:sp>
    </p:spTree>
    <p:extLst>
      <p:ext uri="{BB962C8B-B14F-4D97-AF65-F5344CB8AC3E}">
        <p14:creationId xmlns:p14="http://schemas.microsoft.com/office/powerpoint/2010/main" val="1732322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651769" y="2683895"/>
            <a:ext cx="5278514" cy="2862225"/>
          </a:xfrm>
          <a:prstGeom prst="rect">
            <a:avLst/>
          </a:prstGeom>
        </p:spPr>
        <p:txBody>
          <a:bodyPr anchor="b"/>
          <a:lstStyle>
            <a:lvl1pPr>
              <a:lnSpc>
                <a:spcPct val="100000"/>
              </a:lnSpc>
              <a:defRPr sz="5000" cap="all" spc="200" baseline="0"/>
            </a:lvl1pPr>
          </a:lstStyle>
          <a:p>
            <a:r>
              <a:rPr lang="en-US" dirty="0"/>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685636" y="5568698"/>
            <a:ext cx="5278514" cy="618142"/>
          </a:xfrm>
          <a:prstGeom prst="rect">
            <a:avLst/>
          </a:prstGeom>
        </p:spPr>
        <p:txBody>
          <a:bodyPr anchor="t"/>
          <a:lstStyle>
            <a:lvl1pPr marL="0" indent="0">
              <a:buNone/>
              <a:defRPr sz="2000" b="0" i="0" spc="200" baseline="0">
                <a:solidFill>
                  <a:schemeClr val="accent4"/>
                </a:solidFill>
              </a:defRPr>
            </a:lvl1pPr>
          </a:lstStyle>
          <a:p>
            <a:pPr lvl="0"/>
            <a:r>
              <a:rPr lang="en-US" dirty="0"/>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8143875" y="947737"/>
            <a:ext cx="4048124" cy="4962525"/>
          </a:xfrm>
          <a:prstGeom prst="rect">
            <a:avLst/>
          </a:prstGeom>
        </p:spPr>
        <p:txBody>
          <a:bodyPr/>
          <a:lstStyle>
            <a:lvl1pPr marL="0" indent="0" algn="ctr">
              <a:buNone/>
              <a:defRPr spc="400" baseline="0"/>
            </a:lvl1pPr>
          </a:lstStyle>
          <a:p>
            <a:r>
              <a:rPr lang="en-US" dirty="0"/>
              <a:t>Click to add photo</a:t>
            </a:r>
          </a:p>
        </p:txBody>
      </p:sp>
    </p:spTree>
    <p:extLst>
      <p:ext uri="{BB962C8B-B14F-4D97-AF65-F5344CB8AC3E}">
        <p14:creationId xmlns:p14="http://schemas.microsoft.com/office/powerpoint/2010/main" val="212780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duct Launch">
    <p:bg>
      <p:bgPr>
        <a:solidFill>
          <a:schemeClr val="bg1">
            <a:alpha val="3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101351-79F8-4AD7-A22B-E7AFB1C69970}"/>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E09A49BC-8099-40DE-8210-5A1CBAA423D4}"/>
              </a:ext>
            </a:extLst>
          </p:cNvPr>
          <p:cNvSpPr>
            <a:spLocks noGrp="1"/>
          </p:cNvSpPr>
          <p:nvPr>
            <p:ph type="title" hasCustomPrompt="1"/>
          </p:nvPr>
        </p:nvSpPr>
        <p:spPr>
          <a:xfrm>
            <a:off x="838200" y="498928"/>
            <a:ext cx="10515600" cy="567872"/>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13" name="Rectangle 12">
            <a:extLst>
              <a:ext uri="{FF2B5EF4-FFF2-40B4-BE49-F238E27FC236}">
                <a16:creationId xmlns:a16="http://schemas.microsoft.com/office/drawing/2014/main" id="{45B7BBE6-4278-4E33-9044-72A2E0C0E403}"/>
              </a:ext>
              <a:ext uri="{C183D7F6-B498-43B3-948B-1728B52AA6E4}">
                <adec:decorative xmlns:adec="http://schemas.microsoft.com/office/drawing/2017/decorative" val="1"/>
              </a:ext>
            </a:extLst>
          </p:cNvPr>
          <p:cNvSpPr/>
          <p:nvPr userDrawn="1"/>
        </p:nvSpPr>
        <p:spPr>
          <a:xfrm>
            <a:off x="608564" y="1585733"/>
            <a:ext cx="2065188" cy="3995918"/>
          </a:xfrm>
          <a:prstGeom prst="rect">
            <a:avLst/>
          </a:prstGeom>
          <a:solidFill>
            <a:srgbClr val="3E7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00E549E-0E7C-4599-B51C-97AA7E525CD2}"/>
              </a:ext>
              <a:ext uri="{C183D7F6-B498-43B3-948B-1728B52AA6E4}">
                <adec:decorative xmlns:adec="http://schemas.microsoft.com/office/drawing/2017/decorative" val="1"/>
              </a:ext>
            </a:extLst>
          </p:cNvPr>
          <p:cNvSpPr/>
          <p:nvPr userDrawn="1"/>
        </p:nvSpPr>
        <p:spPr>
          <a:xfrm>
            <a:off x="2832832" y="1585733"/>
            <a:ext cx="2065188" cy="3995918"/>
          </a:xfrm>
          <a:prstGeom prst="rect">
            <a:avLst/>
          </a:prstGeom>
          <a:solidFill>
            <a:srgbClr val="93A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F7C507F-AD4D-47B6-88C3-C1D0154FB7F2}"/>
              </a:ext>
              <a:ext uri="{C183D7F6-B498-43B3-948B-1728B52AA6E4}">
                <adec:decorative xmlns:adec="http://schemas.microsoft.com/office/drawing/2017/decorative" val="1"/>
              </a:ext>
            </a:extLst>
          </p:cNvPr>
          <p:cNvSpPr/>
          <p:nvPr userDrawn="1"/>
        </p:nvSpPr>
        <p:spPr>
          <a:xfrm>
            <a:off x="5063405" y="1585733"/>
            <a:ext cx="2065188" cy="3995918"/>
          </a:xfrm>
          <a:prstGeom prst="rect">
            <a:avLst/>
          </a:prstGeom>
          <a:solidFill>
            <a:srgbClr val="627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A0266B1-BBD1-44C0-8D4C-4E651D320B77}"/>
              </a:ext>
              <a:ext uri="{C183D7F6-B498-43B3-948B-1728B52AA6E4}">
                <adec:decorative xmlns:adec="http://schemas.microsoft.com/office/drawing/2017/decorative" val="1"/>
              </a:ext>
            </a:extLst>
          </p:cNvPr>
          <p:cNvSpPr/>
          <p:nvPr userDrawn="1"/>
        </p:nvSpPr>
        <p:spPr>
          <a:xfrm>
            <a:off x="7293980" y="1585733"/>
            <a:ext cx="2065188" cy="3995918"/>
          </a:xfrm>
          <a:prstGeom prst="rect">
            <a:avLst/>
          </a:prstGeom>
          <a:solidFill>
            <a:srgbClr val="BDA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71BB1CE-E3FA-4E7F-A54B-3FB675098A2A}"/>
              </a:ext>
              <a:ext uri="{C183D7F6-B498-43B3-948B-1728B52AA6E4}">
                <adec:decorative xmlns:adec="http://schemas.microsoft.com/office/drawing/2017/decorative" val="1"/>
              </a:ext>
            </a:extLst>
          </p:cNvPr>
          <p:cNvSpPr/>
          <p:nvPr userDrawn="1"/>
        </p:nvSpPr>
        <p:spPr>
          <a:xfrm>
            <a:off x="9511052" y="1585733"/>
            <a:ext cx="2065188" cy="3995918"/>
          </a:xfrm>
          <a:prstGeom prst="rect">
            <a:avLst/>
          </a:prstGeom>
          <a:solidFill>
            <a:srgbClr val="685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2">
            <a:extLst>
              <a:ext uri="{FF2B5EF4-FFF2-40B4-BE49-F238E27FC236}">
                <a16:creationId xmlns:a16="http://schemas.microsoft.com/office/drawing/2014/main" id="{15D11F63-A3DB-4EB1-9148-6E8C6678D14A}"/>
              </a:ext>
            </a:extLst>
          </p:cNvPr>
          <p:cNvSpPr>
            <a:spLocks noGrp="1"/>
          </p:cNvSpPr>
          <p:nvPr>
            <p:ph type="body" sz="quarter" idx="15" hasCustomPrompt="1"/>
          </p:nvPr>
        </p:nvSpPr>
        <p:spPr>
          <a:xfrm>
            <a:off x="727843" y="2434147"/>
            <a:ext cx="1826631" cy="776287"/>
          </a:xfrm>
          <a:prstGeom prst="rect">
            <a:avLst/>
          </a:prstGeom>
        </p:spPr>
        <p:txBody>
          <a:bodyPr anchor="b"/>
          <a:lstStyle>
            <a:lvl1pPr marL="0" indent="0">
              <a:buNone/>
              <a:defRPr sz="2000" cap="all" normalizeH="0" baseline="0">
                <a:solidFill>
                  <a:schemeClr val="bg1"/>
                </a:solidFill>
              </a:defRPr>
            </a:lvl1pPr>
          </a:lstStyle>
          <a:p>
            <a:pPr lvl="0"/>
            <a:r>
              <a:rPr lang="en-US" dirty="0"/>
              <a:t>Add text</a:t>
            </a:r>
          </a:p>
        </p:txBody>
      </p:sp>
      <p:sp>
        <p:nvSpPr>
          <p:cNvPr id="29" name="Text Placeholder 22">
            <a:extLst>
              <a:ext uri="{FF2B5EF4-FFF2-40B4-BE49-F238E27FC236}">
                <a16:creationId xmlns:a16="http://schemas.microsoft.com/office/drawing/2014/main" id="{96E63495-7407-4360-95F6-82D0C68813B0}"/>
              </a:ext>
            </a:extLst>
          </p:cNvPr>
          <p:cNvSpPr>
            <a:spLocks noGrp="1"/>
          </p:cNvSpPr>
          <p:nvPr>
            <p:ph type="body" sz="quarter" idx="20" hasCustomPrompt="1"/>
          </p:nvPr>
        </p:nvSpPr>
        <p:spPr>
          <a:xfrm>
            <a:off x="727843"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2" name="Text Placeholder 22">
            <a:extLst>
              <a:ext uri="{FF2B5EF4-FFF2-40B4-BE49-F238E27FC236}">
                <a16:creationId xmlns:a16="http://schemas.microsoft.com/office/drawing/2014/main" id="{3A879552-0B9C-48EC-8D07-A24DB252D634}"/>
              </a:ext>
            </a:extLst>
          </p:cNvPr>
          <p:cNvSpPr>
            <a:spLocks noGrp="1"/>
          </p:cNvSpPr>
          <p:nvPr>
            <p:ph type="body" sz="quarter" idx="21" hasCustomPrompt="1"/>
          </p:nvPr>
        </p:nvSpPr>
        <p:spPr>
          <a:xfrm>
            <a:off x="2952111" y="2443870"/>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3" name="Text Placeholder 22">
            <a:extLst>
              <a:ext uri="{FF2B5EF4-FFF2-40B4-BE49-F238E27FC236}">
                <a16:creationId xmlns:a16="http://schemas.microsoft.com/office/drawing/2014/main" id="{8337BD60-5C54-4FEC-A9D6-5C29EB94799F}"/>
              </a:ext>
            </a:extLst>
          </p:cNvPr>
          <p:cNvSpPr>
            <a:spLocks noGrp="1"/>
          </p:cNvSpPr>
          <p:nvPr>
            <p:ph type="body" sz="quarter" idx="22" hasCustomPrompt="1"/>
          </p:nvPr>
        </p:nvSpPr>
        <p:spPr>
          <a:xfrm>
            <a:off x="2952111" y="3276772"/>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4" name="Text Placeholder 22">
            <a:extLst>
              <a:ext uri="{FF2B5EF4-FFF2-40B4-BE49-F238E27FC236}">
                <a16:creationId xmlns:a16="http://schemas.microsoft.com/office/drawing/2014/main" id="{25F7073D-87C3-473A-9A04-748C3F682652}"/>
              </a:ext>
            </a:extLst>
          </p:cNvPr>
          <p:cNvSpPr>
            <a:spLocks noGrp="1"/>
          </p:cNvSpPr>
          <p:nvPr>
            <p:ph type="body" sz="quarter" idx="23" hasCustomPrompt="1"/>
          </p:nvPr>
        </p:nvSpPr>
        <p:spPr>
          <a:xfrm>
            <a:off x="5182684" y="2434147"/>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5" name="Text Placeholder 22">
            <a:extLst>
              <a:ext uri="{FF2B5EF4-FFF2-40B4-BE49-F238E27FC236}">
                <a16:creationId xmlns:a16="http://schemas.microsoft.com/office/drawing/2014/main" id="{5CB2BF3B-6E9D-4A28-A938-C9CC9E496484}"/>
              </a:ext>
            </a:extLst>
          </p:cNvPr>
          <p:cNvSpPr>
            <a:spLocks noGrp="1"/>
          </p:cNvSpPr>
          <p:nvPr>
            <p:ph type="body" sz="quarter" idx="24" hasCustomPrompt="1"/>
          </p:nvPr>
        </p:nvSpPr>
        <p:spPr>
          <a:xfrm>
            <a:off x="5182684"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6" name="Text Placeholder 22">
            <a:extLst>
              <a:ext uri="{FF2B5EF4-FFF2-40B4-BE49-F238E27FC236}">
                <a16:creationId xmlns:a16="http://schemas.microsoft.com/office/drawing/2014/main" id="{94E179CD-2F9C-44FA-813E-253ACC4A978E}"/>
              </a:ext>
            </a:extLst>
          </p:cNvPr>
          <p:cNvSpPr>
            <a:spLocks noGrp="1"/>
          </p:cNvSpPr>
          <p:nvPr>
            <p:ph type="body" sz="quarter" idx="25" hasCustomPrompt="1"/>
          </p:nvPr>
        </p:nvSpPr>
        <p:spPr>
          <a:xfrm>
            <a:off x="7413259" y="2443870"/>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7" name="Text Placeholder 22">
            <a:extLst>
              <a:ext uri="{FF2B5EF4-FFF2-40B4-BE49-F238E27FC236}">
                <a16:creationId xmlns:a16="http://schemas.microsoft.com/office/drawing/2014/main" id="{34D58360-D7DD-4F33-A29E-5F4835C2DC57}"/>
              </a:ext>
            </a:extLst>
          </p:cNvPr>
          <p:cNvSpPr>
            <a:spLocks noGrp="1"/>
          </p:cNvSpPr>
          <p:nvPr>
            <p:ph type="body" sz="quarter" idx="26" hasCustomPrompt="1"/>
          </p:nvPr>
        </p:nvSpPr>
        <p:spPr>
          <a:xfrm>
            <a:off x="7413259" y="3276772"/>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8" name="Text Placeholder 22">
            <a:extLst>
              <a:ext uri="{FF2B5EF4-FFF2-40B4-BE49-F238E27FC236}">
                <a16:creationId xmlns:a16="http://schemas.microsoft.com/office/drawing/2014/main" id="{AA5A81E7-83B9-4A30-9A57-98FFF2716065}"/>
              </a:ext>
            </a:extLst>
          </p:cNvPr>
          <p:cNvSpPr>
            <a:spLocks noGrp="1"/>
          </p:cNvSpPr>
          <p:nvPr>
            <p:ph type="body" sz="quarter" idx="27" hasCustomPrompt="1"/>
          </p:nvPr>
        </p:nvSpPr>
        <p:spPr>
          <a:xfrm>
            <a:off x="9630331" y="2434147"/>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9" name="Text Placeholder 22">
            <a:extLst>
              <a:ext uri="{FF2B5EF4-FFF2-40B4-BE49-F238E27FC236}">
                <a16:creationId xmlns:a16="http://schemas.microsoft.com/office/drawing/2014/main" id="{C45C6D3E-88B9-42D5-9A94-6D2B9CA3CDD0}"/>
              </a:ext>
            </a:extLst>
          </p:cNvPr>
          <p:cNvSpPr>
            <a:spLocks noGrp="1"/>
          </p:cNvSpPr>
          <p:nvPr>
            <p:ph type="body" sz="quarter" idx="28" hasCustomPrompt="1"/>
          </p:nvPr>
        </p:nvSpPr>
        <p:spPr>
          <a:xfrm>
            <a:off x="9630331"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5" name="Date Placeholder 4">
            <a:extLst>
              <a:ext uri="{FF2B5EF4-FFF2-40B4-BE49-F238E27FC236}">
                <a16:creationId xmlns:a16="http://schemas.microsoft.com/office/drawing/2014/main" id="{9843D60E-3024-42AA-9CF9-A44192AE74E9}"/>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D182FBC6-68D1-4570-A549-C4A925FB854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C4E1DC1F-6117-4AB4-9BF1-878D4F8200D2}"/>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1374537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78B9A4D3-8D91-4865-B422-5F60885A730F}"/>
              </a:ext>
              <a:ext uri="{C183D7F6-B498-43B3-948B-1728B52AA6E4}">
                <adec:decorative xmlns:adec="http://schemas.microsoft.com/office/drawing/2017/decorative" val="1"/>
              </a:ext>
            </a:extLst>
          </p:cNvPr>
          <p:cNvCxnSpPr>
            <a:cxnSpLocks/>
          </p:cNvCxnSpPr>
          <p:nvPr userDrawn="1"/>
        </p:nvCxnSpPr>
        <p:spPr>
          <a:xfrm flipH="1">
            <a:off x="1592874" y="3684898"/>
            <a:ext cx="900625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0ECDAF5-DEB9-4A0C-9165-6ED23184A320}"/>
              </a:ext>
            </a:extLst>
          </p:cNvPr>
          <p:cNvSpPr>
            <a:spLocks noGrp="1"/>
          </p:cNvSpPr>
          <p:nvPr>
            <p:ph type="title" hasCustomPrompt="1"/>
          </p:nvPr>
        </p:nvSpPr>
        <p:spPr>
          <a:xfrm>
            <a:off x="838200" y="498928"/>
            <a:ext cx="10515600" cy="565435"/>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8" name="Rectangle 7">
            <a:extLst>
              <a:ext uri="{FF2B5EF4-FFF2-40B4-BE49-F238E27FC236}">
                <a16:creationId xmlns:a16="http://schemas.microsoft.com/office/drawing/2014/main" id="{65FEA1AD-EC70-422F-BADD-FCA14BF9D43F}"/>
              </a:ext>
              <a:ext uri="{C183D7F6-B498-43B3-948B-1728B52AA6E4}">
                <adec:decorative xmlns:adec="http://schemas.microsoft.com/office/drawing/2017/decorative" val="1"/>
              </a:ext>
            </a:extLst>
          </p:cNvPr>
          <p:cNvSpPr/>
          <p:nvPr userDrawn="1"/>
        </p:nvSpPr>
        <p:spPr>
          <a:xfrm>
            <a:off x="1428750" y="3520775"/>
            <a:ext cx="328246" cy="3282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C84996E-63EA-4C88-816A-3AE158BB57E0}"/>
              </a:ext>
              <a:ext uri="{C183D7F6-B498-43B3-948B-1728B52AA6E4}">
                <adec:decorative xmlns:adec="http://schemas.microsoft.com/office/drawing/2017/decorative" val="1"/>
              </a:ext>
            </a:extLst>
          </p:cNvPr>
          <p:cNvSpPr/>
          <p:nvPr userDrawn="1"/>
        </p:nvSpPr>
        <p:spPr>
          <a:xfrm>
            <a:off x="3680314" y="3520775"/>
            <a:ext cx="328246" cy="328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CA09893-F9A1-4FA2-A462-C1C443EC323F}"/>
              </a:ext>
              <a:ext uri="{C183D7F6-B498-43B3-948B-1728B52AA6E4}">
                <adec:decorative xmlns:adec="http://schemas.microsoft.com/office/drawing/2017/decorative" val="1"/>
              </a:ext>
            </a:extLst>
          </p:cNvPr>
          <p:cNvSpPr/>
          <p:nvPr userDrawn="1"/>
        </p:nvSpPr>
        <p:spPr>
          <a:xfrm>
            <a:off x="5931878" y="3520775"/>
            <a:ext cx="328246" cy="32824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29FBC17-744B-4367-90B4-20C9CDBD18E4}"/>
              </a:ext>
              <a:ext uri="{C183D7F6-B498-43B3-948B-1728B52AA6E4}">
                <adec:decorative xmlns:adec="http://schemas.microsoft.com/office/drawing/2017/decorative" val="1"/>
              </a:ext>
            </a:extLst>
          </p:cNvPr>
          <p:cNvSpPr/>
          <p:nvPr userDrawn="1"/>
        </p:nvSpPr>
        <p:spPr>
          <a:xfrm>
            <a:off x="8183442" y="3520775"/>
            <a:ext cx="328246" cy="32824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9FD6CCE-53EA-424C-A29B-35A77F78203D}"/>
              </a:ext>
              <a:ext uri="{C183D7F6-B498-43B3-948B-1728B52AA6E4}">
                <adec:decorative xmlns:adec="http://schemas.microsoft.com/office/drawing/2017/decorative" val="1"/>
              </a:ext>
            </a:extLst>
          </p:cNvPr>
          <p:cNvSpPr/>
          <p:nvPr userDrawn="1"/>
        </p:nvSpPr>
        <p:spPr>
          <a:xfrm>
            <a:off x="10435004" y="3520775"/>
            <a:ext cx="328246" cy="32824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A1ADC218-9303-4431-8BD2-4D5F9C19A2D3}"/>
              </a:ext>
              <a:ext uri="{C183D7F6-B498-43B3-948B-1728B52AA6E4}">
                <adec:decorative xmlns:adec="http://schemas.microsoft.com/office/drawing/2017/decorative" val="1"/>
              </a:ext>
            </a:extLst>
          </p:cNvPr>
          <p:cNvCxnSpPr>
            <a:cxnSpLocks/>
          </p:cNvCxnSpPr>
          <p:nvPr userDrawn="1"/>
        </p:nvCxnSpPr>
        <p:spPr>
          <a:xfrm>
            <a:off x="1592873" y="2964383"/>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724929-97F8-4988-BD69-D86CAA6950D1}"/>
              </a:ext>
              <a:ext uri="{C183D7F6-B498-43B3-948B-1728B52AA6E4}">
                <adec:decorative xmlns:adec="http://schemas.microsoft.com/office/drawing/2017/decorative" val="1"/>
              </a:ext>
            </a:extLst>
          </p:cNvPr>
          <p:cNvCxnSpPr>
            <a:cxnSpLocks/>
          </p:cNvCxnSpPr>
          <p:nvPr userDrawn="1"/>
        </p:nvCxnSpPr>
        <p:spPr>
          <a:xfrm>
            <a:off x="6096001" y="2964383"/>
            <a:ext cx="0" cy="41571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0FEF08-1FB7-46B4-AB6B-D672A96A71F8}"/>
              </a:ext>
              <a:ext uri="{C183D7F6-B498-43B3-948B-1728B52AA6E4}">
                <adec:decorative xmlns:adec="http://schemas.microsoft.com/office/drawing/2017/decorative" val="1"/>
              </a:ext>
            </a:extLst>
          </p:cNvPr>
          <p:cNvCxnSpPr>
            <a:cxnSpLocks/>
          </p:cNvCxnSpPr>
          <p:nvPr userDrawn="1"/>
        </p:nvCxnSpPr>
        <p:spPr>
          <a:xfrm>
            <a:off x="10599127" y="2964383"/>
            <a:ext cx="0" cy="41571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Text Placeholder 22">
            <a:extLst>
              <a:ext uri="{FF2B5EF4-FFF2-40B4-BE49-F238E27FC236}">
                <a16:creationId xmlns:a16="http://schemas.microsoft.com/office/drawing/2014/main" id="{8BA510CE-108D-434A-9BE7-BE6712175231}"/>
              </a:ext>
            </a:extLst>
          </p:cNvPr>
          <p:cNvSpPr>
            <a:spLocks noGrp="1"/>
          </p:cNvSpPr>
          <p:nvPr>
            <p:ph type="body" sz="quarter" idx="15" hasCustomPrompt="1"/>
          </p:nvPr>
        </p:nvSpPr>
        <p:spPr>
          <a:xfrm>
            <a:off x="465172" y="1627860"/>
            <a:ext cx="2251564" cy="498496"/>
          </a:xfrm>
          <a:prstGeom prst="rect">
            <a:avLst/>
          </a:prstGeom>
        </p:spPr>
        <p:txBody>
          <a:bodyPr anchor="b"/>
          <a:lstStyle>
            <a:lvl1pPr marL="0" indent="0" algn="ctr">
              <a:buNone/>
              <a:defRPr sz="1800" cap="all" baseline="0">
                <a:solidFill>
                  <a:schemeClr val="tx2"/>
                </a:solidFill>
                <a:latin typeface="Segoe UI" panose="020B0502040204020203" pitchFamily="34" charset="0"/>
              </a:defRPr>
            </a:lvl1pPr>
          </a:lstStyle>
          <a:p>
            <a:pPr lvl="0"/>
            <a:r>
              <a:rPr lang="en-US" dirty="0"/>
              <a:t>Add text</a:t>
            </a:r>
          </a:p>
        </p:txBody>
      </p:sp>
      <p:sp>
        <p:nvSpPr>
          <p:cNvPr id="28" name="Text Placeholder 22">
            <a:extLst>
              <a:ext uri="{FF2B5EF4-FFF2-40B4-BE49-F238E27FC236}">
                <a16:creationId xmlns:a16="http://schemas.microsoft.com/office/drawing/2014/main" id="{00414708-82D0-44BF-8CBD-2D165A385617}"/>
              </a:ext>
            </a:extLst>
          </p:cNvPr>
          <p:cNvSpPr>
            <a:spLocks noGrp="1"/>
          </p:cNvSpPr>
          <p:nvPr>
            <p:ph type="body" sz="quarter" idx="20" hasCustomPrompt="1"/>
          </p:nvPr>
        </p:nvSpPr>
        <p:spPr>
          <a:xfrm>
            <a:off x="465172" y="2135346"/>
            <a:ext cx="2251564" cy="812407"/>
          </a:xfrm>
          <a:prstGeom prst="rect">
            <a:avLst/>
          </a:prstGeom>
        </p:spPr>
        <p:txBody>
          <a:bodyPr anchor="t"/>
          <a:lstStyle>
            <a:lvl1pPr marL="0" indent="0" algn="ctr">
              <a:lnSpc>
                <a:spcPct val="114000"/>
              </a:lnSpc>
              <a:spcBef>
                <a:spcPts val="0"/>
              </a:spcBef>
              <a:buNone/>
              <a:defRPr sz="1400" spc="50" baseline="0">
                <a:solidFill>
                  <a:schemeClr val="tx2"/>
                </a:solidFill>
              </a:defRPr>
            </a:lvl1pPr>
          </a:lstStyle>
          <a:p>
            <a:pPr lvl="0"/>
            <a:r>
              <a:rPr lang="en-US" dirty="0"/>
              <a:t>Add text</a:t>
            </a:r>
          </a:p>
        </p:txBody>
      </p:sp>
      <p:sp>
        <p:nvSpPr>
          <p:cNvPr id="29" name="Text Placeholder 22">
            <a:extLst>
              <a:ext uri="{FF2B5EF4-FFF2-40B4-BE49-F238E27FC236}">
                <a16:creationId xmlns:a16="http://schemas.microsoft.com/office/drawing/2014/main" id="{272F07D4-1C66-4FA2-8361-FC6267F17717}"/>
              </a:ext>
            </a:extLst>
          </p:cNvPr>
          <p:cNvSpPr>
            <a:spLocks noGrp="1"/>
          </p:cNvSpPr>
          <p:nvPr>
            <p:ph type="body" sz="quarter" idx="21" hasCustomPrompt="1"/>
          </p:nvPr>
        </p:nvSpPr>
        <p:spPr>
          <a:xfrm>
            <a:off x="4970216" y="1637385"/>
            <a:ext cx="2251564" cy="498496"/>
          </a:xfrm>
          <a:prstGeom prst="rect">
            <a:avLst/>
          </a:prstGeom>
        </p:spPr>
        <p:txBody>
          <a:bodyPr anchor="b"/>
          <a:lstStyle>
            <a:lvl1pPr marL="0" indent="0" algn="ctr">
              <a:buNone/>
              <a:defRPr sz="1800" cap="all" baseline="0">
                <a:solidFill>
                  <a:schemeClr val="accent5">
                    <a:lumMod val="75000"/>
                  </a:schemeClr>
                </a:solidFill>
                <a:latin typeface="Segoe UI" panose="020B0502040204020203" pitchFamily="34" charset="0"/>
              </a:defRPr>
            </a:lvl1pPr>
          </a:lstStyle>
          <a:p>
            <a:pPr lvl="0"/>
            <a:r>
              <a:rPr lang="en-US" dirty="0"/>
              <a:t>Add text</a:t>
            </a:r>
          </a:p>
        </p:txBody>
      </p:sp>
      <p:sp>
        <p:nvSpPr>
          <p:cNvPr id="30" name="Text Placeholder 22">
            <a:extLst>
              <a:ext uri="{FF2B5EF4-FFF2-40B4-BE49-F238E27FC236}">
                <a16:creationId xmlns:a16="http://schemas.microsoft.com/office/drawing/2014/main" id="{432C0CF3-19F3-4C10-9EEC-BA5E5F3FD22F}"/>
              </a:ext>
            </a:extLst>
          </p:cNvPr>
          <p:cNvSpPr>
            <a:spLocks noGrp="1"/>
          </p:cNvSpPr>
          <p:nvPr>
            <p:ph type="body" sz="quarter" idx="22" hasCustomPrompt="1"/>
          </p:nvPr>
        </p:nvSpPr>
        <p:spPr>
          <a:xfrm>
            <a:off x="4970216" y="2144871"/>
            <a:ext cx="2251564" cy="812407"/>
          </a:xfrm>
          <a:prstGeom prst="rect">
            <a:avLst/>
          </a:prstGeom>
        </p:spPr>
        <p:txBody>
          <a:bodyPr anchor="t"/>
          <a:lstStyle>
            <a:lvl1pPr marL="0" indent="0" algn="ctr">
              <a:lnSpc>
                <a:spcPct val="114000"/>
              </a:lnSpc>
              <a:spcBef>
                <a:spcPts val="0"/>
              </a:spcBef>
              <a:buNone/>
              <a:defRPr sz="1400" spc="50" baseline="0">
                <a:solidFill>
                  <a:schemeClr val="accent5">
                    <a:lumMod val="75000"/>
                  </a:schemeClr>
                </a:solidFill>
              </a:defRPr>
            </a:lvl1pPr>
          </a:lstStyle>
          <a:p>
            <a:pPr lvl="0"/>
            <a:r>
              <a:rPr lang="en-US" dirty="0"/>
              <a:t>Add text</a:t>
            </a:r>
          </a:p>
        </p:txBody>
      </p:sp>
      <p:sp>
        <p:nvSpPr>
          <p:cNvPr id="31" name="Text Placeholder 22">
            <a:extLst>
              <a:ext uri="{FF2B5EF4-FFF2-40B4-BE49-F238E27FC236}">
                <a16:creationId xmlns:a16="http://schemas.microsoft.com/office/drawing/2014/main" id="{4A3A0AFC-7EB9-4059-8C59-C42379BA923E}"/>
              </a:ext>
            </a:extLst>
          </p:cNvPr>
          <p:cNvSpPr>
            <a:spLocks noGrp="1"/>
          </p:cNvSpPr>
          <p:nvPr>
            <p:ph type="body" sz="quarter" idx="23" hasCustomPrompt="1"/>
          </p:nvPr>
        </p:nvSpPr>
        <p:spPr>
          <a:xfrm>
            <a:off x="9473340" y="1637385"/>
            <a:ext cx="2251564" cy="498496"/>
          </a:xfrm>
          <a:prstGeom prst="rect">
            <a:avLst/>
          </a:prstGeom>
        </p:spPr>
        <p:txBody>
          <a:bodyPr anchor="b"/>
          <a:lstStyle>
            <a:lvl1pPr marL="0" indent="0" algn="ctr">
              <a:buNone/>
              <a:defRPr sz="1800" cap="all" baseline="0">
                <a:solidFill>
                  <a:schemeClr val="accent6">
                    <a:lumMod val="50000"/>
                  </a:schemeClr>
                </a:solidFill>
                <a:latin typeface="Segoe UI" panose="020B0502040204020203" pitchFamily="34" charset="0"/>
              </a:defRPr>
            </a:lvl1pPr>
          </a:lstStyle>
          <a:p>
            <a:pPr lvl="0"/>
            <a:r>
              <a:rPr lang="en-US" dirty="0"/>
              <a:t>Add text</a:t>
            </a:r>
          </a:p>
        </p:txBody>
      </p:sp>
      <p:sp>
        <p:nvSpPr>
          <p:cNvPr id="32" name="Text Placeholder 22">
            <a:extLst>
              <a:ext uri="{FF2B5EF4-FFF2-40B4-BE49-F238E27FC236}">
                <a16:creationId xmlns:a16="http://schemas.microsoft.com/office/drawing/2014/main" id="{417F27A8-21AF-48E6-8A67-65C9920A3077}"/>
              </a:ext>
            </a:extLst>
          </p:cNvPr>
          <p:cNvSpPr>
            <a:spLocks noGrp="1"/>
          </p:cNvSpPr>
          <p:nvPr>
            <p:ph type="body" sz="quarter" idx="24" hasCustomPrompt="1"/>
          </p:nvPr>
        </p:nvSpPr>
        <p:spPr>
          <a:xfrm>
            <a:off x="9473340" y="2144871"/>
            <a:ext cx="2251564" cy="812407"/>
          </a:xfrm>
          <a:prstGeom prst="rect">
            <a:avLst/>
          </a:prstGeom>
        </p:spPr>
        <p:txBody>
          <a:bodyPr anchor="t"/>
          <a:lstStyle>
            <a:lvl1pPr marL="0" indent="0" algn="ctr">
              <a:lnSpc>
                <a:spcPct val="114000"/>
              </a:lnSpc>
              <a:spcBef>
                <a:spcPts val="0"/>
              </a:spcBef>
              <a:buNone/>
              <a:defRPr sz="1400" spc="50" baseline="0">
                <a:solidFill>
                  <a:schemeClr val="accent6">
                    <a:lumMod val="50000"/>
                  </a:schemeClr>
                </a:solidFill>
              </a:defRPr>
            </a:lvl1pPr>
          </a:lstStyle>
          <a:p>
            <a:pPr lvl="0"/>
            <a:r>
              <a:rPr lang="en-US" dirty="0"/>
              <a:t>Add text</a:t>
            </a:r>
          </a:p>
        </p:txBody>
      </p:sp>
      <p:sp>
        <p:nvSpPr>
          <p:cNvPr id="33" name="Text Placeholder 22">
            <a:extLst>
              <a:ext uri="{FF2B5EF4-FFF2-40B4-BE49-F238E27FC236}">
                <a16:creationId xmlns:a16="http://schemas.microsoft.com/office/drawing/2014/main" id="{F26C8D2A-15B8-4AB1-83F7-74DB0A35CC77}"/>
              </a:ext>
            </a:extLst>
          </p:cNvPr>
          <p:cNvSpPr>
            <a:spLocks noGrp="1"/>
          </p:cNvSpPr>
          <p:nvPr>
            <p:ph type="body" sz="quarter" idx="25" hasCustomPrompt="1"/>
          </p:nvPr>
        </p:nvSpPr>
        <p:spPr>
          <a:xfrm>
            <a:off x="2716736" y="4400252"/>
            <a:ext cx="2251562" cy="498496"/>
          </a:xfrm>
          <a:prstGeom prst="rect">
            <a:avLst/>
          </a:prstGeom>
        </p:spPr>
        <p:txBody>
          <a:bodyPr anchor="b"/>
          <a:lstStyle>
            <a:lvl1pPr marL="0" indent="0" algn="ctr">
              <a:buNone/>
              <a:defRPr sz="1800" cap="all" baseline="0">
                <a:solidFill>
                  <a:schemeClr val="accent2"/>
                </a:solidFill>
                <a:latin typeface="Segoe UI" panose="020B0502040204020203" pitchFamily="34" charset="0"/>
              </a:defRPr>
            </a:lvl1pPr>
          </a:lstStyle>
          <a:p>
            <a:pPr lvl="0"/>
            <a:r>
              <a:rPr lang="en-US" dirty="0"/>
              <a:t>Add text</a:t>
            </a:r>
          </a:p>
        </p:txBody>
      </p:sp>
      <p:sp>
        <p:nvSpPr>
          <p:cNvPr id="34" name="Text Placeholder 22">
            <a:extLst>
              <a:ext uri="{FF2B5EF4-FFF2-40B4-BE49-F238E27FC236}">
                <a16:creationId xmlns:a16="http://schemas.microsoft.com/office/drawing/2014/main" id="{07311D06-DEA1-4811-AC58-E3B935DC5A8F}"/>
              </a:ext>
            </a:extLst>
          </p:cNvPr>
          <p:cNvSpPr>
            <a:spLocks noGrp="1"/>
          </p:cNvSpPr>
          <p:nvPr>
            <p:ph type="body" sz="quarter" idx="26" hasCustomPrompt="1"/>
          </p:nvPr>
        </p:nvSpPr>
        <p:spPr>
          <a:xfrm>
            <a:off x="2716736" y="4917263"/>
            <a:ext cx="2251562" cy="795563"/>
          </a:xfrm>
          <a:prstGeom prst="rect">
            <a:avLst/>
          </a:prstGeom>
        </p:spPr>
        <p:txBody>
          <a:bodyPr anchor="t"/>
          <a:lstStyle>
            <a:lvl1pPr marL="0" indent="0" algn="ctr">
              <a:lnSpc>
                <a:spcPct val="114000"/>
              </a:lnSpc>
              <a:spcBef>
                <a:spcPts val="0"/>
              </a:spcBef>
              <a:buNone/>
              <a:defRPr sz="1400" spc="50" baseline="0">
                <a:solidFill>
                  <a:schemeClr val="accent2"/>
                </a:solidFill>
              </a:defRPr>
            </a:lvl1pPr>
          </a:lstStyle>
          <a:p>
            <a:pPr lvl="0"/>
            <a:r>
              <a:rPr lang="en-US" dirty="0"/>
              <a:t>Add text</a:t>
            </a:r>
          </a:p>
        </p:txBody>
      </p:sp>
      <p:sp>
        <p:nvSpPr>
          <p:cNvPr id="35" name="Text Placeholder 22">
            <a:extLst>
              <a:ext uri="{FF2B5EF4-FFF2-40B4-BE49-F238E27FC236}">
                <a16:creationId xmlns:a16="http://schemas.microsoft.com/office/drawing/2014/main" id="{23AC1CF6-E394-4A35-A634-F187E005A4F8}"/>
              </a:ext>
            </a:extLst>
          </p:cNvPr>
          <p:cNvSpPr>
            <a:spLocks noGrp="1"/>
          </p:cNvSpPr>
          <p:nvPr>
            <p:ph type="body" sz="quarter" idx="27" hasCustomPrompt="1"/>
          </p:nvPr>
        </p:nvSpPr>
        <p:spPr>
          <a:xfrm>
            <a:off x="7221784" y="4400252"/>
            <a:ext cx="2251562" cy="498496"/>
          </a:xfrm>
          <a:prstGeom prst="rect">
            <a:avLst/>
          </a:prstGeom>
        </p:spPr>
        <p:txBody>
          <a:bodyPr anchor="b"/>
          <a:lstStyle>
            <a:lvl1pPr marL="0" indent="0" algn="ctr">
              <a:buNone/>
              <a:defRPr sz="1800" cap="all" baseline="0">
                <a:solidFill>
                  <a:schemeClr val="accent4">
                    <a:lumMod val="75000"/>
                  </a:schemeClr>
                </a:solidFill>
                <a:latin typeface="Segoe UI" panose="020B0502040204020203" pitchFamily="34" charset="0"/>
              </a:defRPr>
            </a:lvl1pPr>
          </a:lstStyle>
          <a:p>
            <a:pPr lvl="0"/>
            <a:r>
              <a:rPr lang="en-US" dirty="0"/>
              <a:t>Add text</a:t>
            </a:r>
          </a:p>
        </p:txBody>
      </p:sp>
      <p:sp>
        <p:nvSpPr>
          <p:cNvPr id="36" name="Text Placeholder 22">
            <a:extLst>
              <a:ext uri="{FF2B5EF4-FFF2-40B4-BE49-F238E27FC236}">
                <a16:creationId xmlns:a16="http://schemas.microsoft.com/office/drawing/2014/main" id="{9F72BEB0-9B11-4205-B9FC-10E5201C8132}"/>
              </a:ext>
            </a:extLst>
          </p:cNvPr>
          <p:cNvSpPr>
            <a:spLocks noGrp="1"/>
          </p:cNvSpPr>
          <p:nvPr>
            <p:ph type="body" sz="quarter" idx="28" hasCustomPrompt="1"/>
          </p:nvPr>
        </p:nvSpPr>
        <p:spPr>
          <a:xfrm>
            <a:off x="7221784" y="4917263"/>
            <a:ext cx="2251562" cy="795563"/>
          </a:xfrm>
          <a:prstGeom prst="rect">
            <a:avLst/>
          </a:prstGeom>
        </p:spPr>
        <p:txBody>
          <a:bodyPr anchor="t"/>
          <a:lstStyle>
            <a:lvl1pPr marL="0" indent="0" algn="ctr">
              <a:lnSpc>
                <a:spcPct val="114000"/>
              </a:lnSpc>
              <a:spcBef>
                <a:spcPts val="0"/>
              </a:spcBef>
              <a:buNone/>
              <a:defRPr sz="1400" spc="50" baseline="0">
                <a:solidFill>
                  <a:schemeClr val="accent4">
                    <a:lumMod val="75000"/>
                  </a:schemeClr>
                </a:solidFill>
              </a:defRPr>
            </a:lvl1pPr>
          </a:lstStyle>
          <a:p>
            <a:pPr lvl="0"/>
            <a:r>
              <a:rPr lang="en-US" dirty="0"/>
              <a:t>Add text</a:t>
            </a:r>
          </a:p>
        </p:txBody>
      </p:sp>
      <p:cxnSp>
        <p:nvCxnSpPr>
          <p:cNvPr id="51" name="Straight Connector 50">
            <a:extLst>
              <a:ext uri="{FF2B5EF4-FFF2-40B4-BE49-F238E27FC236}">
                <a16:creationId xmlns:a16="http://schemas.microsoft.com/office/drawing/2014/main" id="{0E574CD7-C8A6-4F56-81B4-F72FB22E04DA}"/>
              </a:ext>
              <a:ext uri="{C183D7F6-B498-43B3-948B-1728B52AA6E4}">
                <adec:decorative xmlns:adec="http://schemas.microsoft.com/office/drawing/2017/decorative" val="1"/>
              </a:ext>
            </a:extLst>
          </p:cNvPr>
          <p:cNvCxnSpPr>
            <a:cxnSpLocks/>
          </p:cNvCxnSpPr>
          <p:nvPr userDrawn="1"/>
        </p:nvCxnSpPr>
        <p:spPr>
          <a:xfrm>
            <a:off x="3844715" y="3977431"/>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0FC7994-2504-4FF9-81F5-24405FEF066C}"/>
              </a:ext>
              <a:ext uri="{C183D7F6-B498-43B3-948B-1728B52AA6E4}">
                <adec:decorative xmlns:adec="http://schemas.microsoft.com/office/drawing/2017/decorative" val="1"/>
              </a:ext>
            </a:extLst>
          </p:cNvPr>
          <p:cNvCxnSpPr>
            <a:cxnSpLocks/>
          </p:cNvCxnSpPr>
          <p:nvPr userDrawn="1"/>
        </p:nvCxnSpPr>
        <p:spPr>
          <a:xfrm>
            <a:off x="8347565" y="3977431"/>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DC4F63B8-F105-4AC4-889E-C12790C8EBB9}"/>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8C3AAE30-8A46-485A-BD2B-6ADB1856324D}"/>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39159F9D-CDA1-4B51-B521-C243219B8F36}"/>
              </a:ext>
            </a:extLst>
          </p:cNvPr>
          <p:cNvSpPr>
            <a:spLocks noGrp="1"/>
          </p:cNvSpPr>
          <p:nvPr>
            <p:ph type="sldNum" sz="quarter" idx="12"/>
          </p:nvPr>
        </p:nvSpPr>
        <p:spPr/>
        <p:txBody>
          <a:body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2767837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umn 2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48F598-64F2-429E-B3E0-FC31DC90A0D5}"/>
              </a:ext>
            </a:extLst>
          </p:cNvPr>
          <p:cNvSpPr>
            <a:spLocks noGrp="1"/>
          </p:cNvSpPr>
          <p:nvPr>
            <p:ph type="title" hasCustomPrompt="1"/>
          </p:nvPr>
        </p:nvSpPr>
        <p:spPr>
          <a:xfrm>
            <a:off x="838200" y="649956"/>
            <a:ext cx="10515600" cy="726137"/>
          </a:xfrm>
          <a:prstGeom prst="rect">
            <a:avLst/>
          </a:prstGeom>
        </p:spPr>
        <p:txBody>
          <a:bodyPr anchor="ctr"/>
          <a:lstStyle>
            <a:lvl1pPr algn="r">
              <a:defRPr sz="3200" cap="all" spc="200" baseline="0">
                <a:solidFill>
                  <a:schemeClr val="accent4"/>
                </a:solidFill>
              </a:defRPr>
            </a:lvl1pPr>
          </a:lstStyle>
          <a:p>
            <a:r>
              <a:rPr lang="en-US" dirty="0"/>
              <a:t>Click to add title</a:t>
            </a:r>
          </a:p>
        </p:txBody>
      </p:sp>
      <p:sp>
        <p:nvSpPr>
          <p:cNvPr id="2" name="Rectangle 1">
            <a:extLst>
              <a:ext uri="{FF2B5EF4-FFF2-40B4-BE49-F238E27FC236}">
                <a16:creationId xmlns:a16="http://schemas.microsoft.com/office/drawing/2014/main" id="{B7B9DAAC-E781-43E6-913C-893B8D6754F5}"/>
              </a:ext>
              <a:ext uri="{C183D7F6-B498-43B3-948B-1728B52AA6E4}">
                <adec:decorative xmlns:adec="http://schemas.microsoft.com/office/drawing/2017/decorative" val="1"/>
              </a:ext>
            </a:extLst>
          </p:cNvPr>
          <p:cNvSpPr/>
          <p:nvPr userDrawn="1"/>
        </p:nvSpPr>
        <p:spPr>
          <a:xfrm>
            <a:off x="-1" y="530240"/>
            <a:ext cx="12192001" cy="889369"/>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4">
            <a:extLst>
              <a:ext uri="{FF2B5EF4-FFF2-40B4-BE49-F238E27FC236}">
                <a16:creationId xmlns:a16="http://schemas.microsoft.com/office/drawing/2014/main" id="{1C78864A-44CD-4C12-B023-C16330014BEB}"/>
              </a:ext>
            </a:extLst>
          </p:cNvPr>
          <p:cNvSpPr>
            <a:spLocks noGrp="1"/>
          </p:cNvSpPr>
          <p:nvPr>
            <p:ph type="body" sz="quarter" idx="13" hasCustomPrompt="1"/>
          </p:nvPr>
        </p:nvSpPr>
        <p:spPr>
          <a:xfrm>
            <a:off x="1277759" y="2063838"/>
            <a:ext cx="4626764" cy="422365"/>
          </a:xfrm>
          <a:prstGeom prst="rect">
            <a:avLst/>
          </a:prstGeom>
        </p:spPr>
        <p:txBody>
          <a:bodyPr>
            <a:norm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11" name="Text Placeholder 17">
            <a:extLst>
              <a:ext uri="{FF2B5EF4-FFF2-40B4-BE49-F238E27FC236}">
                <a16:creationId xmlns:a16="http://schemas.microsoft.com/office/drawing/2014/main" id="{6D9CE0F4-78C6-4BD6-9C58-FDFC16FF09AB}"/>
              </a:ext>
            </a:extLst>
          </p:cNvPr>
          <p:cNvSpPr>
            <a:spLocks noGrp="1"/>
          </p:cNvSpPr>
          <p:nvPr>
            <p:ph type="body" sz="quarter" idx="16" hasCustomPrompt="1"/>
          </p:nvPr>
        </p:nvSpPr>
        <p:spPr>
          <a:xfrm>
            <a:off x="1277551" y="2486203"/>
            <a:ext cx="4626293"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10" name="Text Placeholder 14">
            <a:extLst>
              <a:ext uri="{FF2B5EF4-FFF2-40B4-BE49-F238E27FC236}">
                <a16:creationId xmlns:a16="http://schemas.microsoft.com/office/drawing/2014/main" id="{B499BD94-B24B-4B23-9B87-81DF413EA416}"/>
              </a:ext>
            </a:extLst>
          </p:cNvPr>
          <p:cNvSpPr>
            <a:spLocks noGrp="1"/>
          </p:cNvSpPr>
          <p:nvPr>
            <p:ph type="body" sz="quarter" idx="15" hasCustomPrompt="1"/>
          </p:nvPr>
        </p:nvSpPr>
        <p:spPr>
          <a:xfrm>
            <a:off x="6351708" y="2063837"/>
            <a:ext cx="4626763" cy="422365"/>
          </a:xfrm>
          <a:prstGeom prst="rect">
            <a:avLst/>
          </a:prstGeom>
        </p:spPr>
        <p:txBody>
          <a:bodyPr>
            <a:norm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12" name="Text Placeholder 17">
            <a:extLst>
              <a:ext uri="{FF2B5EF4-FFF2-40B4-BE49-F238E27FC236}">
                <a16:creationId xmlns:a16="http://schemas.microsoft.com/office/drawing/2014/main" id="{6BC5A941-8EB4-4D4B-9671-6B8FA6447ABE}"/>
              </a:ext>
            </a:extLst>
          </p:cNvPr>
          <p:cNvSpPr>
            <a:spLocks noGrp="1"/>
          </p:cNvSpPr>
          <p:nvPr>
            <p:ph type="body" sz="quarter" idx="17" hasCustomPrompt="1"/>
          </p:nvPr>
        </p:nvSpPr>
        <p:spPr>
          <a:xfrm>
            <a:off x="6352188" y="2486202"/>
            <a:ext cx="4626293"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4" name="Date Placeholder 3">
            <a:extLst>
              <a:ext uri="{FF2B5EF4-FFF2-40B4-BE49-F238E27FC236}">
                <a16:creationId xmlns:a16="http://schemas.microsoft.com/office/drawing/2014/main" id="{AE4E3392-5868-4F6C-BFCC-ECCB66A3B2CC}"/>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DED975EE-261C-47D3-A9E5-7401C706A46E}"/>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C727BB3A-38A2-4A8E-88C2-55FAE758D5AC}"/>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1389179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lumn 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B3E9C-104B-4460-A48D-0C2C5329B84B}"/>
              </a:ext>
            </a:extLst>
          </p:cNvPr>
          <p:cNvSpPr>
            <a:spLocks noGrp="1"/>
          </p:cNvSpPr>
          <p:nvPr>
            <p:ph type="title" hasCustomPrompt="1"/>
          </p:nvPr>
        </p:nvSpPr>
        <p:spPr>
          <a:xfrm>
            <a:off x="838200" y="640431"/>
            <a:ext cx="10515600" cy="726137"/>
          </a:xfrm>
          <a:prstGeom prst="rect">
            <a:avLst/>
          </a:prstGeom>
        </p:spPr>
        <p:txBody>
          <a:bodyPr anchor="ctr"/>
          <a:lstStyle>
            <a:lvl1pPr algn="r">
              <a:defRPr sz="3200" cap="all" spc="200" baseline="0">
                <a:solidFill>
                  <a:schemeClr val="accent4"/>
                </a:solidFill>
              </a:defRPr>
            </a:lvl1pPr>
          </a:lstStyle>
          <a:p>
            <a:r>
              <a:rPr lang="en-US" dirty="0"/>
              <a:t>Click to add title</a:t>
            </a:r>
          </a:p>
        </p:txBody>
      </p:sp>
      <p:sp>
        <p:nvSpPr>
          <p:cNvPr id="11" name="Rectangle 10">
            <a:extLst>
              <a:ext uri="{FF2B5EF4-FFF2-40B4-BE49-F238E27FC236}">
                <a16:creationId xmlns:a16="http://schemas.microsoft.com/office/drawing/2014/main" id="{716DDC2F-7D33-44CF-9D9F-B342720BBC65}"/>
              </a:ext>
              <a:ext uri="{C183D7F6-B498-43B3-948B-1728B52AA6E4}">
                <adec:decorative xmlns:adec="http://schemas.microsoft.com/office/drawing/2017/decorative" val="1"/>
              </a:ext>
            </a:extLst>
          </p:cNvPr>
          <p:cNvSpPr/>
          <p:nvPr userDrawn="1"/>
        </p:nvSpPr>
        <p:spPr>
          <a:xfrm>
            <a:off x="-1" y="530240"/>
            <a:ext cx="12192000" cy="889369"/>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4">
            <a:extLst>
              <a:ext uri="{FF2B5EF4-FFF2-40B4-BE49-F238E27FC236}">
                <a16:creationId xmlns:a16="http://schemas.microsoft.com/office/drawing/2014/main" id="{9A8189FC-92D4-447F-BE75-86F13BA33B6C}"/>
              </a:ext>
            </a:extLst>
          </p:cNvPr>
          <p:cNvSpPr>
            <a:spLocks noGrp="1"/>
          </p:cNvSpPr>
          <p:nvPr>
            <p:ph type="body" sz="quarter" idx="13" hasCustomPrompt="1"/>
          </p:nvPr>
        </p:nvSpPr>
        <p:spPr>
          <a:xfrm>
            <a:off x="483140" y="2063838"/>
            <a:ext cx="3515704" cy="422365"/>
          </a:xfrm>
          <a:prstGeom prst="rect">
            <a:avLst/>
          </a:prstGeom>
        </p:spPr>
        <p:txBody>
          <a:bodyPr>
            <a:no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14" name="Text Placeholder 17">
            <a:extLst>
              <a:ext uri="{FF2B5EF4-FFF2-40B4-BE49-F238E27FC236}">
                <a16:creationId xmlns:a16="http://schemas.microsoft.com/office/drawing/2014/main" id="{4FDAEC9F-05AF-4D5D-AD2C-537FF767ED6A}"/>
              </a:ext>
            </a:extLst>
          </p:cNvPr>
          <p:cNvSpPr>
            <a:spLocks noGrp="1"/>
          </p:cNvSpPr>
          <p:nvPr>
            <p:ph type="body" sz="quarter" idx="16" hasCustomPrompt="1"/>
          </p:nvPr>
        </p:nvSpPr>
        <p:spPr>
          <a:xfrm>
            <a:off x="482932" y="2523933"/>
            <a:ext cx="3515346"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22" name="Text Placeholder 14">
            <a:extLst>
              <a:ext uri="{FF2B5EF4-FFF2-40B4-BE49-F238E27FC236}">
                <a16:creationId xmlns:a16="http://schemas.microsoft.com/office/drawing/2014/main" id="{2492CECA-D20C-47AF-A75A-44DFDE74D82D}"/>
              </a:ext>
            </a:extLst>
          </p:cNvPr>
          <p:cNvSpPr>
            <a:spLocks noGrp="1"/>
          </p:cNvSpPr>
          <p:nvPr>
            <p:ph type="body" sz="quarter" idx="17" hasCustomPrompt="1"/>
          </p:nvPr>
        </p:nvSpPr>
        <p:spPr>
          <a:xfrm>
            <a:off x="4329790" y="2063838"/>
            <a:ext cx="3515704" cy="422365"/>
          </a:xfrm>
          <a:prstGeom prst="rect">
            <a:avLst/>
          </a:prstGeom>
        </p:spPr>
        <p:txBody>
          <a:bodyPr>
            <a:no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23" name="Text Placeholder 17">
            <a:extLst>
              <a:ext uri="{FF2B5EF4-FFF2-40B4-BE49-F238E27FC236}">
                <a16:creationId xmlns:a16="http://schemas.microsoft.com/office/drawing/2014/main" id="{EEF915A4-555A-4718-876D-625A85FAB0C9}"/>
              </a:ext>
            </a:extLst>
          </p:cNvPr>
          <p:cNvSpPr>
            <a:spLocks noGrp="1"/>
          </p:cNvSpPr>
          <p:nvPr>
            <p:ph type="body" sz="quarter" idx="18" hasCustomPrompt="1"/>
          </p:nvPr>
        </p:nvSpPr>
        <p:spPr>
          <a:xfrm>
            <a:off x="4329582" y="2523933"/>
            <a:ext cx="3515346"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26" name="Text Placeholder 14">
            <a:extLst>
              <a:ext uri="{FF2B5EF4-FFF2-40B4-BE49-F238E27FC236}">
                <a16:creationId xmlns:a16="http://schemas.microsoft.com/office/drawing/2014/main" id="{7458D237-AB82-4392-B182-AAF3694FDB1D}"/>
              </a:ext>
            </a:extLst>
          </p:cNvPr>
          <p:cNvSpPr>
            <a:spLocks noGrp="1"/>
          </p:cNvSpPr>
          <p:nvPr>
            <p:ph type="body" sz="quarter" idx="19" hasCustomPrompt="1"/>
          </p:nvPr>
        </p:nvSpPr>
        <p:spPr>
          <a:xfrm>
            <a:off x="8175874" y="2063838"/>
            <a:ext cx="3515704" cy="422365"/>
          </a:xfrm>
          <a:prstGeom prst="rect">
            <a:avLst/>
          </a:prstGeom>
        </p:spPr>
        <p:txBody>
          <a:bodyPr>
            <a:no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27" name="Text Placeholder 17">
            <a:extLst>
              <a:ext uri="{FF2B5EF4-FFF2-40B4-BE49-F238E27FC236}">
                <a16:creationId xmlns:a16="http://schemas.microsoft.com/office/drawing/2014/main" id="{AAA9CCE2-427A-46C0-A79B-0D01E8888EEB}"/>
              </a:ext>
            </a:extLst>
          </p:cNvPr>
          <p:cNvSpPr>
            <a:spLocks noGrp="1"/>
          </p:cNvSpPr>
          <p:nvPr>
            <p:ph type="body" sz="quarter" idx="20" hasCustomPrompt="1"/>
          </p:nvPr>
        </p:nvSpPr>
        <p:spPr>
          <a:xfrm>
            <a:off x="8175666" y="2523933"/>
            <a:ext cx="3515346"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4" name="Date Placeholder 3">
            <a:extLst>
              <a:ext uri="{FF2B5EF4-FFF2-40B4-BE49-F238E27FC236}">
                <a16:creationId xmlns:a16="http://schemas.microsoft.com/office/drawing/2014/main" id="{235A30FE-146C-418D-B68F-9EBB829D029E}"/>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B6BCBBE8-05C6-4946-80F5-DE319A6FCE8D}"/>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722839E0-080F-4A5D-99FB-FD1917E7F5BF}"/>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07788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65D0-3E91-45C0-BC6C-CC7BFE58B0B9}"/>
              </a:ext>
            </a:extLst>
          </p:cNvPr>
          <p:cNvSpPr>
            <a:spLocks noGrp="1"/>
          </p:cNvSpPr>
          <p:nvPr>
            <p:ph type="title" hasCustomPrompt="1"/>
          </p:nvPr>
        </p:nvSpPr>
        <p:spPr>
          <a:xfrm>
            <a:off x="1574800" y="3429000"/>
            <a:ext cx="3097320" cy="978408"/>
          </a:xfrm>
          <a:prstGeom prst="rect">
            <a:avLst/>
          </a:prstGeom>
        </p:spPr>
        <p:txBody>
          <a:bodyPr anchor="ctr"/>
          <a:lstStyle>
            <a:lvl1pPr algn="l">
              <a:defRPr sz="3200" cap="all" spc="200" baseline="0">
                <a:solidFill>
                  <a:schemeClr val="accent4"/>
                </a:solidFill>
              </a:defRPr>
            </a:lvl1pPr>
          </a:lstStyle>
          <a:p>
            <a:r>
              <a:rPr lang="en-US" dirty="0"/>
              <a:t>Click to add title</a:t>
            </a:r>
          </a:p>
        </p:txBody>
      </p:sp>
      <p:sp>
        <p:nvSpPr>
          <p:cNvPr id="6" name="Picture Placeholder 5">
            <a:extLst>
              <a:ext uri="{FF2B5EF4-FFF2-40B4-BE49-F238E27FC236}">
                <a16:creationId xmlns:a16="http://schemas.microsoft.com/office/drawing/2014/main" id="{09651A5D-2C86-4900-A248-8559E39BDAC9}"/>
              </a:ext>
            </a:extLst>
          </p:cNvPr>
          <p:cNvSpPr>
            <a:spLocks noGrp="1"/>
          </p:cNvSpPr>
          <p:nvPr>
            <p:ph type="pic" sz="quarter" idx="13" hasCustomPrompt="1"/>
          </p:nvPr>
        </p:nvSpPr>
        <p:spPr>
          <a:xfrm>
            <a:off x="0" y="0"/>
            <a:ext cx="12192000" cy="2051050"/>
          </a:xfrm>
          <a:prstGeom prst="rect">
            <a:avLst/>
          </a:prstGeom>
        </p:spPr>
        <p:txBody>
          <a:bodyPr/>
          <a:lstStyle>
            <a:lvl1pPr marL="0" indent="0" algn="ctr">
              <a:buNone/>
              <a:defRPr spc="400" baseline="0"/>
            </a:lvl1pPr>
          </a:lstStyle>
          <a:p>
            <a:r>
              <a:rPr lang="en-US" dirty="0"/>
              <a:t>Click to add photo</a:t>
            </a:r>
          </a:p>
        </p:txBody>
      </p:sp>
      <p:sp>
        <p:nvSpPr>
          <p:cNvPr id="9" name="Text Placeholder 11">
            <a:extLst>
              <a:ext uri="{FF2B5EF4-FFF2-40B4-BE49-F238E27FC236}">
                <a16:creationId xmlns:a16="http://schemas.microsoft.com/office/drawing/2014/main" id="{D5F84479-AB5A-4587-BAAF-A05E52224B46}"/>
              </a:ext>
            </a:extLst>
          </p:cNvPr>
          <p:cNvSpPr>
            <a:spLocks noGrp="1"/>
          </p:cNvSpPr>
          <p:nvPr>
            <p:ph type="body" sz="quarter" idx="16" hasCustomPrompt="1"/>
          </p:nvPr>
        </p:nvSpPr>
        <p:spPr>
          <a:xfrm>
            <a:off x="6235700" y="2854660"/>
            <a:ext cx="4749800" cy="2129971"/>
          </a:xfrm>
          <a:prstGeom prst="rect">
            <a:avLst/>
          </a:prstGeom>
        </p:spPr>
        <p:txBody>
          <a:bodyPr/>
          <a:lstStyle>
            <a:lvl1pPr marL="0" indent="0" algn="l">
              <a:lnSpc>
                <a:spcPct val="150000"/>
              </a:lnSpc>
              <a:spcBef>
                <a:spcPts val="0"/>
              </a:spcBef>
              <a:buNone/>
              <a:defRPr sz="1400" cap="none" spc="50" baseline="0">
                <a:latin typeface="+mn-lt"/>
              </a:defRPr>
            </a:lvl1pPr>
          </a:lstStyle>
          <a:p>
            <a:pPr lvl="0"/>
            <a:r>
              <a:rPr lang="en-US" dirty="0"/>
              <a:t>Click to add text</a:t>
            </a:r>
          </a:p>
        </p:txBody>
      </p:sp>
      <p:sp>
        <p:nvSpPr>
          <p:cNvPr id="7" name="Picture Placeholder 5">
            <a:extLst>
              <a:ext uri="{FF2B5EF4-FFF2-40B4-BE49-F238E27FC236}">
                <a16:creationId xmlns:a16="http://schemas.microsoft.com/office/drawing/2014/main" id="{3D8D3253-3A08-4F2F-B6B3-607BBC6B33D7}"/>
              </a:ext>
            </a:extLst>
          </p:cNvPr>
          <p:cNvSpPr>
            <a:spLocks noGrp="1"/>
          </p:cNvSpPr>
          <p:nvPr>
            <p:ph type="pic" sz="quarter" idx="14" hasCustomPrompt="1"/>
          </p:nvPr>
        </p:nvSpPr>
        <p:spPr>
          <a:xfrm>
            <a:off x="0" y="5788241"/>
            <a:ext cx="12192000" cy="1069760"/>
          </a:xfrm>
          <a:prstGeom prst="rect">
            <a:avLst/>
          </a:prstGeom>
        </p:spPr>
        <p:txBody>
          <a:bodyPr/>
          <a:lstStyle>
            <a:lvl1pPr marL="0" indent="0" algn="ctr">
              <a:buNone/>
              <a:defRPr spc="400" baseline="0"/>
            </a:lvl1pPr>
          </a:lstStyle>
          <a:p>
            <a:r>
              <a:rPr lang="en-US" dirty="0"/>
              <a:t>Click to add photo</a:t>
            </a:r>
          </a:p>
        </p:txBody>
      </p:sp>
      <p:sp>
        <p:nvSpPr>
          <p:cNvPr id="3" name="Date Placeholder 2">
            <a:extLst>
              <a:ext uri="{FF2B5EF4-FFF2-40B4-BE49-F238E27FC236}">
                <a16:creationId xmlns:a16="http://schemas.microsoft.com/office/drawing/2014/main" id="{92B75CEA-DDFB-4C62-B83F-6A0B86FA74F7}"/>
              </a:ext>
            </a:extLst>
          </p:cNvPr>
          <p:cNvSpPr>
            <a:spLocks noGrp="1"/>
          </p:cNvSpPr>
          <p:nvPr>
            <p:ph type="dt" sz="half" idx="10"/>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4" name="Footer Placeholder 3">
            <a:extLst>
              <a:ext uri="{FF2B5EF4-FFF2-40B4-BE49-F238E27FC236}">
                <a16:creationId xmlns:a16="http://schemas.microsoft.com/office/drawing/2014/main" id="{5D425E30-50C5-42DD-911D-36C0E732E337}"/>
              </a:ext>
            </a:extLst>
          </p:cNvPr>
          <p:cNvSpPr>
            <a:spLocks noGrp="1"/>
          </p:cNvSpPr>
          <p:nvPr>
            <p:ph type="ftr" sz="quarter" idx="11"/>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PRESENTATION TITLE</a:t>
            </a:r>
          </a:p>
        </p:txBody>
      </p:sp>
      <p:sp>
        <p:nvSpPr>
          <p:cNvPr id="5" name="Slide Number Placeholder 4">
            <a:extLst>
              <a:ext uri="{FF2B5EF4-FFF2-40B4-BE49-F238E27FC236}">
                <a16:creationId xmlns:a16="http://schemas.microsoft.com/office/drawing/2014/main" id="{6E88C855-986C-4539-81CE-5421C8EB71F7}"/>
              </a:ext>
            </a:extLst>
          </p:cNvPr>
          <p:cNvSpPr>
            <a:spLocks noGrp="1"/>
          </p:cNvSpPr>
          <p:nvPr>
            <p:ph type="sldNum" sz="quarter" idx="12"/>
          </p:nvPr>
        </p:nvSpPr>
        <p:spPr/>
        <p:txBody>
          <a:bodyPr/>
          <a:lstStyle>
            <a:lvl1pPr>
              <a:defRPr>
                <a:solidFill>
                  <a:schemeClr val="bg1"/>
                </a:solidFill>
                <a:effectLst>
                  <a:outerShdw blurRad="38100" dist="38100" dir="2700000" algn="tl">
                    <a:srgbClr val="000000">
                      <a:alpha val="43137"/>
                    </a:srgbClr>
                  </a:outerShdw>
                </a:effectLst>
              </a:defRPr>
            </a:lvl1p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2377239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F63EB3-EB79-4150-A7A5-F675662724D7}"/>
              </a:ext>
            </a:extLst>
          </p:cNvPr>
          <p:cNvSpPr>
            <a:spLocks noGrp="1"/>
          </p:cNvSpPr>
          <p:nvPr>
            <p:ph type="title" hasCustomPrompt="1"/>
          </p:nvPr>
        </p:nvSpPr>
        <p:spPr>
          <a:xfrm>
            <a:off x="4073237" y="1096375"/>
            <a:ext cx="4045527" cy="1590790"/>
          </a:xfrm>
          <a:prstGeom prst="rect">
            <a:avLst/>
          </a:prstGeom>
        </p:spPr>
        <p:txBody>
          <a:bodyPr anchor="b"/>
          <a:lstStyle>
            <a:lvl1pPr>
              <a:defRPr sz="3200" cap="all" spc="200" baseline="0">
                <a:solidFill>
                  <a:schemeClr val="accent4"/>
                </a:solidFill>
              </a:defRPr>
            </a:lvl1pPr>
          </a:lstStyle>
          <a:p>
            <a:r>
              <a:rPr lang="en-US" dirty="0"/>
              <a:t>Click to add title</a:t>
            </a:r>
          </a:p>
        </p:txBody>
      </p:sp>
      <p:sp>
        <p:nvSpPr>
          <p:cNvPr id="6" name="Picture Placeholder 5">
            <a:extLst>
              <a:ext uri="{FF2B5EF4-FFF2-40B4-BE49-F238E27FC236}">
                <a16:creationId xmlns:a16="http://schemas.microsoft.com/office/drawing/2014/main" id="{289D0B50-E879-41B9-9B1B-EBB40605D1B7}"/>
              </a:ext>
            </a:extLst>
          </p:cNvPr>
          <p:cNvSpPr>
            <a:spLocks noGrp="1"/>
          </p:cNvSpPr>
          <p:nvPr>
            <p:ph type="pic" sz="quarter" idx="13" hasCustomPrompt="1"/>
          </p:nvPr>
        </p:nvSpPr>
        <p:spPr>
          <a:xfrm>
            <a:off x="0" y="951274"/>
            <a:ext cx="2743201" cy="4747564"/>
          </a:xfrm>
          <a:prstGeom prst="rect">
            <a:avLst/>
          </a:prstGeom>
        </p:spPr>
        <p:txBody>
          <a:bodyPr/>
          <a:lstStyle>
            <a:lvl1pPr marL="0" indent="0" algn="ctr">
              <a:buNone/>
              <a:defRPr spc="400" baseline="0"/>
            </a:lvl1pPr>
          </a:lstStyle>
          <a:p>
            <a:r>
              <a:rPr lang="en-US" dirty="0"/>
              <a:t>Click to add photo</a:t>
            </a:r>
          </a:p>
        </p:txBody>
      </p:sp>
      <p:sp>
        <p:nvSpPr>
          <p:cNvPr id="8" name="Text Placeholder 8">
            <a:extLst>
              <a:ext uri="{FF2B5EF4-FFF2-40B4-BE49-F238E27FC236}">
                <a16:creationId xmlns:a16="http://schemas.microsoft.com/office/drawing/2014/main" id="{EB4D3EE7-1F3B-4AAB-A04D-3162C35A1A90}"/>
              </a:ext>
            </a:extLst>
          </p:cNvPr>
          <p:cNvSpPr>
            <a:spLocks noGrp="1"/>
          </p:cNvSpPr>
          <p:nvPr>
            <p:ph type="body" sz="quarter" idx="16" hasCustomPrompt="1"/>
          </p:nvPr>
        </p:nvSpPr>
        <p:spPr>
          <a:xfrm>
            <a:off x="4107354" y="2910720"/>
            <a:ext cx="4011410" cy="2061261"/>
          </a:xfrm>
          <a:prstGeom prst="rect">
            <a:avLst/>
          </a:prstGeom>
        </p:spPr>
        <p:txBody>
          <a:bodyPr anchor="t"/>
          <a:lstStyle>
            <a:lvl1pPr marL="0" indent="0">
              <a:lnSpc>
                <a:spcPct val="200000"/>
              </a:lnSpc>
              <a:spcBef>
                <a:spcPts val="0"/>
              </a:spcBef>
              <a:buFont typeface="Segoe UI Light" panose="020B0502040204020203" pitchFamily="34" charset="0"/>
              <a:buNone/>
              <a:defRPr sz="2000" b="0" i="0" spc="200" baseline="0">
                <a:solidFill>
                  <a:schemeClr val="accent4"/>
                </a:solidFill>
              </a:defRPr>
            </a:lvl1pPr>
          </a:lstStyle>
          <a:p>
            <a:pPr lvl="0"/>
            <a:r>
              <a:rPr lang="en-US" dirty="0"/>
              <a:t>Click to add name</a:t>
            </a:r>
          </a:p>
        </p:txBody>
      </p:sp>
      <p:sp>
        <p:nvSpPr>
          <p:cNvPr id="9" name="Picture Placeholder 5">
            <a:extLst>
              <a:ext uri="{FF2B5EF4-FFF2-40B4-BE49-F238E27FC236}">
                <a16:creationId xmlns:a16="http://schemas.microsoft.com/office/drawing/2014/main" id="{2A57A12F-74B8-4CBC-816C-F2AC890D1B90}"/>
              </a:ext>
            </a:extLst>
          </p:cNvPr>
          <p:cNvSpPr>
            <a:spLocks noGrp="1"/>
          </p:cNvSpPr>
          <p:nvPr>
            <p:ph type="pic" sz="quarter" idx="17" hasCustomPrompt="1"/>
          </p:nvPr>
        </p:nvSpPr>
        <p:spPr>
          <a:xfrm>
            <a:off x="9448800" y="951274"/>
            <a:ext cx="2743200" cy="4747564"/>
          </a:xfrm>
          <a:prstGeom prst="rect">
            <a:avLst/>
          </a:prstGeom>
        </p:spPr>
        <p:txBody>
          <a:bodyPr/>
          <a:lstStyle>
            <a:lvl1pPr marL="0" indent="0" algn="ctr">
              <a:buNone/>
              <a:defRPr spc="400" baseline="0"/>
            </a:lvl1pPr>
          </a:lstStyle>
          <a:p>
            <a:r>
              <a:rPr lang="en-US" dirty="0"/>
              <a:t>Click to add photo</a:t>
            </a:r>
          </a:p>
        </p:txBody>
      </p:sp>
      <p:sp>
        <p:nvSpPr>
          <p:cNvPr id="3" name="Date Placeholder 2">
            <a:extLst>
              <a:ext uri="{FF2B5EF4-FFF2-40B4-BE49-F238E27FC236}">
                <a16:creationId xmlns:a16="http://schemas.microsoft.com/office/drawing/2014/main" id="{2A19A048-F803-428B-9A66-6DE56F4DE58E}"/>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DB42CDA7-93A6-45DB-9062-E70E51ACB72C}"/>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B1F08F63-561A-455E-8ED8-20CCE58E722A}"/>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549593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4C813-EE84-4C00-BDF7-2FD444FA42A0}"/>
              </a:ext>
            </a:extLst>
          </p:cNvPr>
          <p:cNvSpPr>
            <a:spLocks noGrp="1"/>
          </p:cNvSpPr>
          <p:nvPr>
            <p:ph type="title" hasCustomPrompt="1"/>
          </p:nvPr>
        </p:nvSpPr>
        <p:spPr>
          <a:xfrm>
            <a:off x="1401580" y="942423"/>
            <a:ext cx="4694420" cy="1124392"/>
          </a:xfrm>
          <a:prstGeom prst="rect">
            <a:avLst/>
          </a:prstGeom>
        </p:spPr>
        <p:txBody>
          <a:bodyPr anchor="b"/>
          <a:lstStyle>
            <a:lvl1pPr>
              <a:defRPr sz="2800" cap="all" spc="200" baseline="0">
                <a:solidFill>
                  <a:schemeClr val="accent4"/>
                </a:solidFill>
                <a:latin typeface="Montserrat" pitchFamily="2" charset="0"/>
              </a:defRPr>
            </a:lvl1pPr>
          </a:lstStyle>
          <a:p>
            <a:r>
              <a:rPr lang="en-US" dirty="0"/>
              <a:t>CLICK TO add title</a:t>
            </a:r>
          </a:p>
        </p:txBody>
      </p:sp>
      <p:sp>
        <p:nvSpPr>
          <p:cNvPr id="9" name="Text Placeholder 11">
            <a:extLst>
              <a:ext uri="{FF2B5EF4-FFF2-40B4-BE49-F238E27FC236}">
                <a16:creationId xmlns:a16="http://schemas.microsoft.com/office/drawing/2014/main" id="{41FB44AB-9520-4C96-A83D-2FABD15CBE70}"/>
              </a:ext>
            </a:extLst>
          </p:cNvPr>
          <p:cNvSpPr>
            <a:spLocks noGrp="1"/>
          </p:cNvSpPr>
          <p:nvPr>
            <p:ph type="body" sz="quarter" idx="16" hasCustomPrompt="1"/>
          </p:nvPr>
        </p:nvSpPr>
        <p:spPr>
          <a:xfrm>
            <a:off x="1410587" y="2329867"/>
            <a:ext cx="4058872" cy="3156533"/>
          </a:xfrm>
          <a:prstGeom prst="rect">
            <a:avLst/>
          </a:prstGeom>
        </p:spPr>
        <p:txBody>
          <a:bodyPr/>
          <a:lstStyle>
            <a:lvl1pPr marL="0" indent="0" algn="l">
              <a:lnSpc>
                <a:spcPct val="200000"/>
              </a:lnSpc>
              <a:spcBef>
                <a:spcPts val="0"/>
              </a:spcBef>
              <a:buFont typeface="Segoe UI Light" panose="020B0502040204020203" pitchFamily="34" charset="0"/>
              <a:buNone/>
              <a:defRPr sz="2000" cap="none" spc="50" baseline="0">
                <a:solidFill>
                  <a:schemeClr val="accent4"/>
                </a:solidFill>
                <a:latin typeface="Montserrat" pitchFamily="2" charset="0"/>
              </a:defRPr>
            </a:lvl1pPr>
          </a:lstStyle>
          <a:p>
            <a:pPr lvl="0"/>
            <a:r>
              <a:rPr lang="en-US" dirty="0"/>
              <a:t>Click to add text</a:t>
            </a:r>
          </a:p>
        </p:txBody>
      </p:sp>
      <p:sp>
        <p:nvSpPr>
          <p:cNvPr id="4" name="Date Placeholder 3">
            <a:extLst>
              <a:ext uri="{FF2B5EF4-FFF2-40B4-BE49-F238E27FC236}">
                <a16:creationId xmlns:a16="http://schemas.microsoft.com/office/drawing/2014/main" id="{3A6B1A04-4BA1-4FCF-B19E-6A052911CC21}"/>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C9DD33EA-800C-403C-867B-B4178A7C375B}"/>
              </a:ext>
            </a:extLst>
          </p:cNvPr>
          <p:cNvSpPr>
            <a:spLocks noGrp="1"/>
          </p:cNvSpPr>
          <p:nvPr>
            <p:ph type="ftr" sz="quarter" idx="11"/>
          </p:nvPr>
        </p:nvSpPr>
        <p:spPr/>
        <p:txBody>
          <a:bodyPr/>
          <a:lstStyle/>
          <a:p>
            <a:r>
              <a:rPr lang="en-US" dirty="0"/>
              <a:t>PRESENTATION TITLE</a:t>
            </a:r>
          </a:p>
        </p:txBody>
      </p:sp>
      <p:sp>
        <p:nvSpPr>
          <p:cNvPr id="7" name="Picture Placeholder 2">
            <a:extLst>
              <a:ext uri="{FF2B5EF4-FFF2-40B4-BE49-F238E27FC236}">
                <a16:creationId xmlns:a16="http://schemas.microsoft.com/office/drawing/2014/main" id="{0285C91D-2914-4BB9-A857-7DFA168C761F}"/>
              </a:ext>
            </a:extLst>
          </p:cNvPr>
          <p:cNvSpPr>
            <a:spLocks noGrp="1"/>
          </p:cNvSpPr>
          <p:nvPr>
            <p:ph type="pic" sz="quarter" idx="14" hasCustomPrompt="1"/>
          </p:nvPr>
        </p:nvSpPr>
        <p:spPr>
          <a:xfrm>
            <a:off x="7183361" y="0"/>
            <a:ext cx="3598052" cy="3258105"/>
          </a:xfrm>
          <a:prstGeom prst="rect">
            <a:avLst/>
          </a:prstGeom>
        </p:spPr>
        <p:txBody>
          <a:bodyPr/>
          <a:lstStyle>
            <a:lvl1pPr marL="0" indent="0" algn="ctr">
              <a:buNone/>
              <a:defRPr spc="400" baseline="0"/>
            </a:lvl1pPr>
          </a:lstStyle>
          <a:p>
            <a:r>
              <a:rPr lang="en-US" dirty="0"/>
              <a:t>Click to add photo</a:t>
            </a:r>
          </a:p>
        </p:txBody>
      </p:sp>
      <p:sp>
        <p:nvSpPr>
          <p:cNvPr id="3" name="Picture Placeholder 2">
            <a:extLst>
              <a:ext uri="{FF2B5EF4-FFF2-40B4-BE49-F238E27FC236}">
                <a16:creationId xmlns:a16="http://schemas.microsoft.com/office/drawing/2014/main" id="{C6896BB5-7888-43CA-A76C-BF7DE06DF2BD}"/>
              </a:ext>
            </a:extLst>
          </p:cNvPr>
          <p:cNvSpPr>
            <a:spLocks noGrp="1"/>
          </p:cNvSpPr>
          <p:nvPr>
            <p:ph type="pic" sz="quarter" idx="13" hasCustomPrompt="1"/>
          </p:nvPr>
        </p:nvSpPr>
        <p:spPr>
          <a:xfrm>
            <a:off x="7183361" y="3599895"/>
            <a:ext cx="3598052" cy="3258105"/>
          </a:xfrm>
          <a:prstGeom prst="rect">
            <a:avLst/>
          </a:prstGeom>
        </p:spPr>
        <p:txBody>
          <a:bodyPr/>
          <a:lstStyle>
            <a:lvl1pPr marL="0" indent="0" algn="ctr">
              <a:buNone/>
              <a:defRPr spc="400" baseline="0"/>
            </a:lvl1pPr>
          </a:lstStyle>
          <a:p>
            <a:r>
              <a:rPr lang="en-US" dirty="0"/>
              <a:t>Click to add photo</a:t>
            </a:r>
          </a:p>
        </p:txBody>
      </p:sp>
      <p:sp>
        <p:nvSpPr>
          <p:cNvPr id="6" name="Slide Number Placeholder 5">
            <a:extLst>
              <a:ext uri="{FF2B5EF4-FFF2-40B4-BE49-F238E27FC236}">
                <a16:creationId xmlns:a16="http://schemas.microsoft.com/office/drawing/2014/main" id="{26C8D158-80CE-4259-AE40-6EC8A072E290}"/>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729022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EC8E4-E66E-43DD-B7F9-77510035ACC4}"/>
              </a:ext>
            </a:extLst>
          </p:cNvPr>
          <p:cNvSpPr>
            <a:spLocks noGrp="1"/>
          </p:cNvSpPr>
          <p:nvPr>
            <p:ph type="title" hasCustomPrompt="1"/>
          </p:nvPr>
        </p:nvSpPr>
        <p:spPr>
          <a:xfrm>
            <a:off x="6197600" y="2921000"/>
            <a:ext cx="4749800" cy="527050"/>
          </a:xfrm>
          <a:prstGeom prst="rect">
            <a:avLst/>
          </a:prstGeom>
        </p:spPr>
        <p:txBody>
          <a:bodyPr anchor="b"/>
          <a:lstStyle>
            <a:lvl1pPr>
              <a:defRPr sz="3200" cap="all" spc="200" baseline="0">
                <a:solidFill>
                  <a:schemeClr val="accent4"/>
                </a:solidFill>
              </a:defRPr>
            </a:lvl1pPr>
          </a:lstStyle>
          <a:p>
            <a:r>
              <a:rPr lang="en-US" dirty="0"/>
              <a:t>CLICK TO ADD TITLE</a:t>
            </a:r>
          </a:p>
        </p:txBody>
      </p:sp>
      <p:sp>
        <p:nvSpPr>
          <p:cNvPr id="9" name="Picture Placeholder 8">
            <a:extLst>
              <a:ext uri="{FF2B5EF4-FFF2-40B4-BE49-F238E27FC236}">
                <a16:creationId xmlns:a16="http://schemas.microsoft.com/office/drawing/2014/main" id="{3DA549A2-F99E-46CF-BFF2-0F2D5834E10E}"/>
              </a:ext>
            </a:extLst>
          </p:cNvPr>
          <p:cNvSpPr>
            <a:spLocks noGrp="1"/>
          </p:cNvSpPr>
          <p:nvPr>
            <p:ph type="pic" sz="quarter" idx="13" hasCustomPrompt="1"/>
          </p:nvPr>
        </p:nvSpPr>
        <p:spPr>
          <a:xfrm>
            <a:off x="838200" y="492125"/>
            <a:ext cx="4114800" cy="5372100"/>
          </a:xfrm>
          <a:prstGeom prst="rect">
            <a:avLst/>
          </a:prstGeom>
        </p:spPr>
        <p:txBody>
          <a:bodyPr/>
          <a:lstStyle>
            <a:lvl1pPr marL="0" indent="0">
              <a:buNone/>
              <a:defRPr spc="400" baseline="0"/>
            </a:lvl1pPr>
          </a:lstStyle>
          <a:p>
            <a:r>
              <a:rPr lang="en-US" dirty="0"/>
              <a:t>Click to add photo</a:t>
            </a:r>
          </a:p>
        </p:txBody>
      </p:sp>
      <p:sp>
        <p:nvSpPr>
          <p:cNvPr id="13" name="Text Placeholder 11">
            <a:extLst>
              <a:ext uri="{FF2B5EF4-FFF2-40B4-BE49-F238E27FC236}">
                <a16:creationId xmlns:a16="http://schemas.microsoft.com/office/drawing/2014/main" id="{8E76B184-0041-41D4-948C-64DE4AB097C0}"/>
              </a:ext>
            </a:extLst>
          </p:cNvPr>
          <p:cNvSpPr>
            <a:spLocks noGrp="1"/>
          </p:cNvSpPr>
          <p:nvPr>
            <p:ph type="body" sz="quarter" idx="15" hasCustomPrompt="1"/>
          </p:nvPr>
        </p:nvSpPr>
        <p:spPr>
          <a:xfrm>
            <a:off x="6197600" y="3429000"/>
            <a:ext cx="4749800" cy="2129971"/>
          </a:xfrm>
          <a:prstGeom prst="rect">
            <a:avLst/>
          </a:prstGeom>
        </p:spPr>
        <p:txBody>
          <a:bodyPr/>
          <a:lstStyle>
            <a:lvl1pPr marL="0" indent="0" algn="l">
              <a:lnSpc>
                <a:spcPct val="150000"/>
              </a:lnSpc>
              <a:spcBef>
                <a:spcPts val="0"/>
              </a:spcBef>
              <a:buNone/>
              <a:defRPr sz="1400" cap="none" spc="50" baseline="0">
                <a:latin typeface="+mn-lt"/>
              </a:defRPr>
            </a:lvl1pPr>
          </a:lstStyle>
          <a:p>
            <a:pPr lvl="0"/>
            <a:r>
              <a:rPr lang="en-US" dirty="0"/>
              <a:t>Click to add text</a:t>
            </a:r>
          </a:p>
        </p:txBody>
      </p:sp>
      <p:sp>
        <p:nvSpPr>
          <p:cNvPr id="4" name="Date Placeholder 3">
            <a:extLst>
              <a:ext uri="{FF2B5EF4-FFF2-40B4-BE49-F238E27FC236}">
                <a16:creationId xmlns:a16="http://schemas.microsoft.com/office/drawing/2014/main" id="{B89B09CA-52A5-4AB5-AF1F-8A21941819CE}"/>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6BF5B9A3-008F-4631-AAAD-66E8363F3C0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84547ADF-979E-4B05-BD10-4C2F27964C58}"/>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2919361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imary Goals">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8C8EB8A-A968-4E47-AE69-9A01E7717EB1}"/>
              </a:ext>
            </a:extLst>
          </p:cNvPr>
          <p:cNvSpPr>
            <a:spLocks noGrp="1"/>
          </p:cNvSpPr>
          <p:nvPr>
            <p:ph type="pic" sz="quarter" idx="14" hasCustomPrompt="1"/>
          </p:nvPr>
        </p:nvSpPr>
        <p:spPr>
          <a:xfrm>
            <a:off x="598402" y="598401"/>
            <a:ext cx="9645056" cy="5661198"/>
          </a:xfrm>
          <a:prstGeom prst="rect">
            <a:avLst/>
          </a:prstGeom>
        </p:spPr>
        <p:txBody>
          <a:bodyPr/>
          <a:lstStyle>
            <a:lvl1pPr marL="0" indent="0" algn="ctr">
              <a:buNone/>
              <a:defRPr spc="400" baseline="0"/>
            </a:lvl1pPr>
          </a:lstStyle>
          <a:p>
            <a:r>
              <a:rPr lang="en-US" dirty="0"/>
              <a:t>Click to add photo</a:t>
            </a:r>
          </a:p>
        </p:txBody>
      </p:sp>
      <p:sp>
        <p:nvSpPr>
          <p:cNvPr id="2" name="Title 1">
            <a:extLst>
              <a:ext uri="{FF2B5EF4-FFF2-40B4-BE49-F238E27FC236}">
                <a16:creationId xmlns:a16="http://schemas.microsoft.com/office/drawing/2014/main" id="{85A198BF-0DCC-40E9-B9E5-892F3CCF5439}"/>
              </a:ext>
            </a:extLst>
          </p:cNvPr>
          <p:cNvSpPr>
            <a:spLocks noGrp="1"/>
          </p:cNvSpPr>
          <p:nvPr>
            <p:ph type="title" hasCustomPrompt="1"/>
          </p:nvPr>
        </p:nvSpPr>
        <p:spPr>
          <a:xfrm>
            <a:off x="6169978" y="3443968"/>
            <a:ext cx="6022021" cy="882499"/>
          </a:xfrm>
          <a:prstGeom prst="rect">
            <a:avLst/>
          </a:prstGeom>
          <a:solidFill>
            <a:schemeClr val="accent4">
              <a:alpha val="80000"/>
            </a:schemeClr>
          </a:solidFill>
        </p:spPr>
        <p:txBody>
          <a:bodyPr lIns="1371600" tIns="457200" anchor="ctr" anchorCtr="0"/>
          <a:lstStyle>
            <a:lvl1pPr>
              <a:defRPr sz="3200" cap="all" spc="200" baseline="0">
                <a:solidFill>
                  <a:schemeClr val="bg1"/>
                </a:solidFill>
              </a:defRPr>
            </a:lvl1pPr>
          </a:lstStyle>
          <a:p>
            <a:r>
              <a:rPr lang="en-US" dirty="0"/>
              <a:t>Click to add title</a:t>
            </a:r>
          </a:p>
        </p:txBody>
      </p:sp>
      <p:sp>
        <p:nvSpPr>
          <p:cNvPr id="9" name="Text Placeholder 11">
            <a:extLst>
              <a:ext uri="{FF2B5EF4-FFF2-40B4-BE49-F238E27FC236}">
                <a16:creationId xmlns:a16="http://schemas.microsoft.com/office/drawing/2014/main" id="{FAD04F8B-0B18-4B5F-B3A8-8EEDC439F5F5}"/>
              </a:ext>
            </a:extLst>
          </p:cNvPr>
          <p:cNvSpPr>
            <a:spLocks noGrp="1"/>
          </p:cNvSpPr>
          <p:nvPr>
            <p:ph type="body" sz="quarter" idx="16" hasCustomPrompt="1"/>
          </p:nvPr>
        </p:nvSpPr>
        <p:spPr>
          <a:xfrm>
            <a:off x="6169979" y="4326467"/>
            <a:ext cx="6022021" cy="830414"/>
          </a:xfrm>
          <a:prstGeom prst="rect">
            <a:avLst/>
          </a:prstGeom>
          <a:solidFill>
            <a:schemeClr val="accent4">
              <a:alpha val="80000"/>
            </a:schemeClr>
          </a:solidFill>
        </p:spPr>
        <p:txBody>
          <a:bodyPr lIns="1371600" bIns="365760" anchor="ctr"/>
          <a:lstStyle>
            <a:lvl1pPr marL="0" indent="0" algn="l">
              <a:buNone/>
              <a:defRPr sz="2000" i="0" cap="none" spc="200" baseline="0">
                <a:solidFill>
                  <a:schemeClr val="bg1"/>
                </a:solidFill>
                <a:latin typeface="+mj-lt"/>
              </a:defRPr>
            </a:lvl1pPr>
          </a:lstStyle>
          <a:p>
            <a:pPr lvl="0"/>
            <a:r>
              <a:rPr lang="en-US" dirty="0"/>
              <a:t>Click to add title</a:t>
            </a:r>
          </a:p>
        </p:txBody>
      </p:sp>
    </p:spTree>
    <p:extLst>
      <p:ext uri="{BB962C8B-B14F-4D97-AF65-F5344CB8AC3E}">
        <p14:creationId xmlns:p14="http://schemas.microsoft.com/office/powerpoint/2010/main" val="1593073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arterly Performa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EE33C-7BB8-4644-AC43-EAFCF071A501}"/>
              </a:ext>
            </a:extLst>
          </p:cNvPr>
          <p:cNvSpPr>
            <a:spLocks noGrp="1"/>
          </p:cNvSpPr>
          <p:nvPr>
            <p:ph type="title" hasCustomPrompt="1"/>
          </p:nvPr>
        </p:nvSpPr>
        <p:spPr>
          <a:xfrm>
            <a:off x="1109663" y="498928"/>
            <a:ext cx="9972675" cy="567873"/>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7" name="Date Placeholder 6">
            <a:extLst>
              <a:ext uri="{FF2B5EF4-FFF2-40B4-BE49-F238E27FC236}">
                <a16:creationId xmlns:a16="http://schemas.microsoft.com/office/drawing/2014/main" id="{A36A6D30-3C9B-4105-8529-1FC3C4799157}"/>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6F6CE03B-D3BE-49C6-B2A4-0E17803F19AE}"/>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3DEB961D-2B84-4E52-A71A-1C55CFFD8FFB}"/>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367271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eas of Grow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AA794-F088-4753-95A0-021064EE61C0}"/>
              </a:ext>
            </a:extLst>
          </p:cNvPr>
          <p:cNvSpPr>
            <a:spLocks noGrp="1"/>
          </p:cNvSpPr>
          <p:nvPr>
            <p:ph type="title" hasCustomPrompt="1"/>
          </p:nvPr>
        </p:nvSpPr>
        <p:spPr>
          <a:xfrm>
            <a:off x="838200" y="494166"/>
            <a:ext cx="10515600" cy="567873"/>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3" name="Date Placeholder 2">
            <a:extLst>
              <a:ext uri="{FF2B5EF4-FFF2-40B4-BE49-F238E27FC236}">
                <a16:creationId xmlns:a16="http://schemas.microsoft.com/office/drawing/2014/main" id="{57C3E83D-2F76-4F03-9EF6-81DED406531E}"/>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D3D99F77-FE1A-4CD5-8B1C-50D8981A1EE1}"/>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C84CA1C4-7C3D-4FAE-B5FC-D235F6D9E1E8}"/>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1139488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8E96375-73CE-4ED7-90B6-293AB27ED0AD}"/>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spc="400" baseline="0"/>
            </a:lvl1pPr>
          </a:lstStyle>
          <a:p>
            <a:r>
              <a:rPr lang="en-US" dirty="0"/>
              <a:t>Click to add photo</a:t>
            </a:r>
          </a:p>
        </p:txBody>
      </p:sp>
      <p:sp>
        <p:nvSpPr>
          <p:cNvPr id="15" name="Title 14">
            <a:extLst>
              <a:ext uri="{FF2B5EF4-FFF2-40B4-BE49-F238E27FC236}">
                <a16:creationId xmlns:a16="http://schemas.microsoft.com/office/drawing/2014/main" id="{4E8AED7C-EFC3-4427-AD37-E7AA4AF0CF8C}"/>
              </a:ext>
            </a:extLst>
          </p:cNvPr>
          <p:cNvSpPr>
            <a:spLocks noGrp="1"/>
          </p:cNvSpPr>
          <p:nvPr>
            <p:ph type="title" hasCustomPrompt="1"/>
          </p:nvPr>
        </p:nvSpPr>
        <p:spPr>
          <a:xfrm>
            <a:off x="-1" y="1181910"/>
            <a:ext cx="12192000" cy="3352227"/>
          </a:xfrm>
          <a:custGeom>
            <a:avLst/>
            <a:gdLst>
              <a:gd name="connsiteX0" fmla="*/ 11721830 w 12192000"/>
              <a:gd name="connsiteY0" fmla="*/ 0 h 3352227"/>
              <a:gd name="connsiteX1" fmla="*/ 12192000 w 12192000"/>
              <a:gd name="connsiteY1" fmla="*/ 0 h 3352227"/>
              <a:gd name="connsiteX2" fmla="*/ 12192000 w 12192000"/>
              <a:gd name="connsiteY2" fmla="*/ 3352227 h 3352227"/>
              <a:gd name="connsiteX3" fmla="*/ 11721830 w 12192000"/>
              <a:gd name="connsiteY3" fmla="*/ 3352227 h 3352227"/>
              <a:gd name="connsiteX4" fmla="*/ 0 w 12192000"/>
              <a:gd name="connsiteY4" fmla="*/ 0 h 3352227"/>
              <a:gd name="connsiteX5" fmla="*/ 5525311 w 12192000"/>
              <a:gd name="connsiteY5" fmla="*/ 0 h 3352227"/>
              <a:gd name="connsiteX6" fmla="*/ 5525311 w 12192000"/>
              <a:gd name="connsiteY6" fmla="*/ 3352227 h 3352227"/>
              <a:gd name="connsiteX7" fmla="*/ 0 w 12192000"/>
              <a:gd name="connsiteY7" fmla="*/ 3352227 h 335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52227">
                <a:moveTo>
                  <a:pt x="11721830" y="0"/>
                </a:moveTo>
                <a:lnTo>
                  <a:pt x="12192000" y="0"/>
                </a:lnTo>
                <a:lnTo>
                  <a:pt x="12192000" y="3352227"/>
                </a:lnTo>
                <a:lnTo>
                  <a:pt x="11721830" y="3352227"/>
                </a:lnTo>
                <a:close/>
                <a:moveTo>
                  <a:pt x="0" y="0"/>
                </a:moveTo>
                <a:lnTo>
                  <a:pt x="5525311" y="0"/>
                </a:lnTo>
                <a:lnTo>
                  <a:pt x="5525311" y="3352227"/>
                </a:lnTo>
                <a:lnTo>
                  <a:pt x="0" y="3352227"/>
                </a:lnTo>
                <a:close/>
              </a:path>
            </a:pathLst>
          </a:custGeom>
          <a:solidFill>
            <a:schemeClr val="accent4">
              <a:lumMod val="20000"/>
              <a:lumOff val="80000"/>
              <a:alpha val="85000"/>
            </a:schemeClr>
          </a:solidFill>
        </p:spPr>
        <p:txBody>
          <a:bodyPr lIns="960120" rIns="7315200" anchor="b"/>
          <a:lstStyle>
            <a:lvl1pPr>
              <a:defRPr lang="en-US" sz="3200" cap="all" spc="200" baseline="0" dirty="0"/>
            </a:lvl1pPr>
          </a:lstStyle>
          <a:p>
            <a:pPr marL="0" lvl="0"/>
            <a:r>
              <a:rPr lang="en-US" dirty="0"/>
              <a:t>Click to add title</a:t>
            </a:r>
          </a:p>
        </p:txBody>
      </p:sp>
      <p:sp>
        <p:nvSpPr>
          <p:cNvPr id="16" name="Text Placeholder 15">
            <a:extLst>
              <a:ext uri="{FF2B5EF4-FFF2-40B4-BE49-F238E27FC236}">
                <a16:creationId xmlns:a16="http://schemas.microsoft.com/office/drawing/2014/main" id="{72FF0B66-A4D6-423A-AC8B-48E8CD7DF8B7}"/>
              </a:ext>
            </a:extLst>
          </p:cNvPr>
          <p:cNvSpPr>
            <a:spLocks noGrp="1"/>
          </p:cNvSpPr>
          <p:nvPr>
            <p:ph type="body" sz="quarter" idx="16" hasCustomPrompt="1"/>
          </p:nvPr>
        </p:nvSpPr>
        <p:spPr>
          <a:xfrm>
            <a:off x="-1" y="4534137"/>
            <a:ext cx="12192000" cy="1141953"/>
          </a:xfrm>
          <a:custGeom>
            <a:avLst/>
            <a:gdLst>
              <a:gd name="connsiteX0" fmla="*/ 11721830 w 12192000"/>
              <a:gd name="connsiteY0" fmla="*/ 1 h 1141953"/>
              <a:gd name="connsiteX1" fmla="*/ 12192000 w 12192000"/>
              <a:gd name="connsiteY1" fmla="*/ 1 h 1141953"/>
              <a:gd name="connsiteX2" fmla="*/ 12192000 w 12192000"/>
              <a:gd name="connsiteY2" fmla="*/ 1141953 h 1141953"/>
              <a:gd name="connsiteX3" fmla="*/ 11721830 w 12192000"/>
              <a:gd name="connsiteY3" fmla="*/ 1141953 h 1141953"/>
              <a:gd name="connsiteX4" fmla="*/ 0 w 12192000"/>
              <a:gd name="connsiteY4" fmla="*/ 0 h 1141953"/>
              <a:gd name="connsiteX5" fmla="*/ 5525311 w 12192000"/>
              <a:gd name="connsiteY5" fmla="*/ 0 h 1141953"/>
              <a:gd name="connsiteX6" fmla="*/ 5525311 w 12192000"/>
              <a:gd name="connsiteY6" fmla="*/ 1141952 h 1141953"/>
              <a:gd name="connsiteX7" fmla="*/ 0 w 12192000"/>
              <a:gd name="connsiteY7" fmla="*/ 1141952 h 1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41953">
                <a:moveTo>
                  <a:pt x="11721830" y="1"/>
                </a:moveTo>
                <a:lnTo>
                  <a:pt x="12192000" y="1"/>
                </a:lnTo>
                <a:lnTo>
                  <a:pt x="12192000" y="1141953"/>
                </a:lnTo>
                <a:lnTo>
                  <a:pt x="11721830" y="1141953"/>
                </a:lnTo>
                <a:close/>
                <a:moveTo>
                  <a:pt x="0" y="0"/>
                </a:moveTo>
                <a:lnTo>
                  <a:pt x="5525311" y="0"/>
                </a:lnTo>
                <a:lnTo>
                  <a:pt x="5525311" y="1141952"/>
                </a:lnTo>
                <a:lnTo>
                  <a:pt x="0" y="1141952"/>
                </a:lnTo>
                <a:close/>
              </a:path>
            </a:pathLst>
          </a:custGeom>
          <a:solidFill>
            <a:schemeClr val="accent4">
              <a:lumMod val="20000"/>
              <a:lumOff val="80000"/>
              <a:alpha val="85000"/>
            </a:schemeClr>
          </a:solidFill>
        </p:spPr>
        <p:txBody>
          <a:bodyPr lIns="960120" tIns="137160" rIns="6400800" anchor="t"/>
          <a:lstStyle>
            <a:lvl1pPr marL="0" indent="0">
              <a:buNone/>
              <a:defRPr lang="en-US" sz="2000" b="0" i="0" spc="200" baseline="0" dirty="0">
                <a:solidFill>
                  <a:schemeClr val="accent5">
                    <a:lumMod val="50000"/>
                  </a:schemeClr>
                </a:solidFill>
              </a:defRPr>
            </a:lvl1pPr>
          </a:lstStyle>
          <a:p>
            <a:pPr marL="228600" lvl="0" indent="-228600"/>
            <a:r>
              <a:rPr lang="en-US" dirty="0"/>
              <a:t>Click to add name</a:t>
            </a:r>
          </a:p>
        </p:txBody>
      </p:sp>
      <p:sp>
        <p:nvSpPr>
          <p:cNvPr id="2" name="Date Placeholder 1">
            <a:extLst>
              <a:ext uri="{FF2B5EF4-FFF2-40B4-BE49-F238E27FC236}">
                <a16:creationId xmlns:a16="http://schemas.microsoft.com/office/drawing/2014/main" id="{AC52883E-0EA3-4DCA-BB78-AD84BBE53F80}"/>
              </a:ext>
            </a:extLst>
          </p:cNvPr>
          <p:cNvSpPr>
            <a:spLocks noGrp="1"/>
          </p:cNvSpPr>
          <p:nvPr>
            <p:ph type="dt" sz="half" idx="10"/>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3" name="Footer Placeholder 2">
            <a:extLst>
              <a:ext uri="{FF2B5EF4-FFF2-40B4-BE49-F238E27FC236}">
                <a16:creationId xmlns:a16="http://schemas.microsoft.com/office/drawing/2014/main" id="{C31860F9-7B15-486D-B68B-1D5E02F61DEA}"/>
              </a:ext>
            </a:extLst>
          </p:cNvPr>
          <p:cNvSpPr>
            <a:spLocks noGrp="1"/>
          </p:cNvSpPr>
          <p:nvPr>
            <p:ph type="ftr" sz="quarter" idx="11"/>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PRESENTATION TITLE</a:t>
            </a:r>
          </a:p>
        </p:txBody>
      </p:sp>
      <p:sp>
        <p:nvSpPr>
          <p:cNvPr id="4" name="Slide Number Placeholder 3">
            <a:extLst>
              <a:ext uri="{FF2B5EF4-FFF2-40B4-BE49-F238E27FC236}">
                <a16:creationId xmlns:a16="http://schemas.microsoft.com/office/drawing/2014/main" id="{190B89DE-8ADC-4391-8EAF-C713EA69935F}"/>
              </a:ext>
            </a:extLst>
          </p:cNvPr>
          <p:cNvSpPr>
            <a:spLocks noGrp="1"/>
          </p:cNvSpPr>
          <p:nvPr>
            <p:ph type="sldNum" sz="quarter" idx="12"/>
          </p:nvPr>
        </p:nvSpPr>
        <p:spPr/>
        <p:txBody>
          <a:bodyPr/>
          <a:lstStyle>
            <a:lvl1pPr>
              <a:defRPr>
                <a:solidFill>
                  <a:schemeClr val="bg1"/>
                </a:solidFill>
                <a:effectLst>
                  <a:outerShdw blurRad="38100" dist="38100" dir="2700000" algn="tl">
                    <a:srgbClr val="000000">
                      <a:alpha val="43137"/>
                    </a:srgbClr>
                  </a:outerShdw>
                </a:effectLst>
              </a:defRPr>
            </a:lvl1p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580063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93D2BF-453A-45BE-9E29-EC3F8D9F55CE}"/>
              </a:ext>
            </a:extLst>
          </p:cNvPr>
          <p:cNvSpPr>
            <a:spLocks noGrp="1"/>
          </p:cNvSpPr>
          <p:nvPr>
            <p:ph type="title" hasCustomPrompt="1"/>
          </p:nvPr>
        </p:nvSpPr>
        <p:spPr>
          <a:xfrm>
            <a:off x="999846" y="1487527"/>
            <a:ext cx="2581554" cy="1325563"/>
          </a:xfrm>
          <a:prstGeom prst="rect">
            <a:avLst/>
          </a:prstGeom>
        </p:spPr>
        <p:txBody>
          <a:bodyPr anchor="b"/>
          <a:lstStyle>
            <a:lvl1pPr algn="ctr">
              <a:defRPr sz="3200" cap="all" spc="200" baseline="0">
                <a:solidFill>
                  <a:schemeClr val="accent4"/>
                </a:solidFill>
              </a:defRPr>
            </a:lvl1pPr>
          </a:lstStyle>
          <a:p>
            <a:r>
              <a:rPr lang="en-US" dirty="0"/>
              <a:t>Click to add title</a:t>
            </a:r>
          </a:p>
        </p:txBody>
      </p:sp>
      <p:sp>
        <p:nvSpPr>
          <p:cNvPr id="51" name="Picture Placeholder 9">
            <a:extLst>
              <a:ext uri="{FF2B5EF4-FFF2-40B4-BE49-F238E27FC236}">
                <a16:creationId xmlns:a16="http://schemas.microsoft.com/office/drawing/2014/main" id="{C47B8159-559E-42C4-AA5B-7642DE427455}"/>
              </a:ext>
            </a:extLst>
          </p:cNvPr>
          <p:cNvSpPr>
            <a:spLocks noGrp="1"/>
          </p:cNvSpPr>
          <p:nvPr>
            <p:ph type="pic" sz="quarter" idx="23" hasCustomPrompt="1"/>
          </p:nvPr>
        </p:nvSpPr>
        <p:spPr>
          <a:xfrm>
            <a:off x="4793630" y="677419"/>
            <a:ext cx="2357652" cy="1622425"/>
          </a:xfrm>
          <a:prstGeom prst="rect">
            <a:avLst/>
          </a:prstGeom>
        </p:spPr>
        <p:txBody>
          <a:bodyPr/>
          <a:lstStyle>
            <a:lvl1pPr marL="0" indent="0" algn="ctr">
              <a:buNone/>
              <a:defRPr/>
            </a:lvl1pPr>
          </a:lstStyle>
          <a:p>
            <a:r>
              <a:rPr lang="en-US" dirty="0"/>
              <a:t>Click to add photo</a:t>
            </a:r>
          </a:p>
        </p:txBody>
      </p:sp>
      <p:sp>
        <p:nvSpPr>
          <p:cNvPr id="52" name="Text Placeholder 17">
            <a:extLst>
              <a:ext uri="{FF2B5EF4-FFF2-40B4-BE49-F238E27FC236}">
                <a16:creationId xmlns:a16="http://schemas.microsoft.com/office/drawing/2014/main" id="{9E9FA76D-767D-4F48-9238-F384F4D41696}"/>
              </a:ext>
            </a:extLst>
          </p:cNvPr>
          <p:cNvSpPr>
            <a:spLocks noGrp="1"/>
          </p:cNvSpPr>
          <p:nvPr>
            <p:ph type="body" sz="quarter" idx="24" hasCustomPrompt="1"/>
          </p:nvPr>
        </p:nvSpPr>
        <p:spPr>
          <a:xfrm>
            <a:off x="4793628" y="2299842"/>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53" name="Text Placeholder 17">
            <a:extLst>
              <a:ext uri="{FF2B5EF4-FFF2-40B4-BE49-F238E27FC236}">
                <a16:creationId xmlns:a16="http://schemas.microsoft.com/office/drawing/2014/main" id="{40F2B787-B1D2-493C-ABA2-D6E69C4800D1}"/>
              </a:ext>
            </a:extLst>
          </p:cNvPr>
          <p:cNvSpPr>
            <a:spLocks noGrp="1"/>
          </p:cNvSpPr>
          <p:nvPr>
            <p:ph type="body" sz="quarter" idx="25" hasCustomPrompt="1"/>
          </p:nvPr>
        </p:nvSpPr>
        <p:spPr>
          <a:xfrm>
            <a:off x="4793628" y="2774990"/>
            <a:ext cx="2357652" cy="475147"/>
          </a:xfrm>
          <a:prstGeom prst="rect">
            <a:avLst/>
          </a:prstGeom>
        </p:spPr>
        <p:txBody>
          <a:bodyPr/>
          <a:lstStyle>
            <a:lvl1pPr marL="0" indent="0" algn="ctr">
              <a:buNone/>
              <a:defRPr sz="1200" b="0" i="0" cap="none" spc="200" baseline="0"/>
            </a:lvl1pPr>
          </a:lstStyle>
          <a:p>
            <a:pPr lvl="0"/>
            <a:r>
              <a:rPr lang="en-US" dirty="0"/>
              <a:t>Click to title</a:t>
            </a:r>
          </a:p>
        </p:txBody>
      </p:sp>
      <p:sp>
        <p:nvSpPr>
          <p:cNvPr id="54" name="Picture Placeholder 9">
            <a:extLst>
              <a:ext uri="{FF2B5EF4-FFF2-40B4-BE49-F238E27FC236}">
                <a16:creationId xmlns:a16="http://schemas.microsoft.com/office/drawing/2014/main" id="{7FCC4980-412C-49F7-BF30-8693DD9EAC03}"/>
              </a:ext>
            </a:extLst>
          </p:cNvPr>
          <p:cNvSpPr>
            <a:spLocks noGrp="1"/>
          </p:cNvSpPr>
          <p:nvPr>
            <p:ph type="pic" sz="quarter" idx="26" hasCustomPrompt="1"/>
          </p:nvPr>
        </p:nvSpPr>
        <p:spPr>
          <a:xfrm>
            <a:off x="7431774" y="677419"/>
            <a:ext cx="2357652" cy="1622425"/>
          </a:xfrm>
          <a:prstGeom prst="rect">
            <a:avLst/>
          </a:prstGeom>
        </p:spPr>
        <p:txBody>
          <a:bodyPr/>
          <a:lstStyle>
            <a:lvl1pPr marL="0" indent="0" algn="ctr">
              <a:buNone/>
              <a:defRPr/>
            </a:lvl1pPr>
          </a:lstStyle>
          <a:p>
            <a:r>
              <a:rPr lang="en-US" dirty="0"/>
              <a:t>Click to add photo</a:t>
            </a:r>
          </a:p>
        </p:txBody>
      </p:sp>
      <p:sp>
        <p:nvSpPr>
          <p:cNvPr id="55" name="Text Placeholder 17">
            <a:extLst>
              <a:ext uri="{FF2B5EF4-FFF2-40B4-BE49-F238E27FC236}">
                <a16:creationId xmlns:a16="http://schemas.microsoft.com/office/drawing/2014/main" id="{B9BD60DD-95CB-47D1-9C2F-5ACD38820662}"/>
              </a:ext>
            </a:extLst>
          </p:cNvPr>
          <p:cNvSpPr>
            <a:spLocks noGrp="1"/>
          </p:cNvSpPr>
          <p:nvPr>
            <p:ph type="body" sz="quarter" idx="27" hasCustomPrompt="1"/>
          </p:nvPr>
        </p:nvSpPr>
        <p:spPr>
          <a:xfrm>
            <a:off x="7431772" y="2299842"/>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56" name="Text Placeholder 17">
            <a:extLst>
              <a:ext uri="{FF2B5EF4-FFF2-40B4-BE49-F238E27FC236}">
                <a16:creationId xmlns:a16="http://schemas.microsoft.com/office/drawing/2014/main" id="{19FF93B2-766D-4558-94BE-49F215C0FF7B}"/>
              </a:ext>
            </a:extLst>
          </p:cNvPr>
          <p:cNvSpPr>
            <a:spLocks noGrp="1"/>
          </p:cNvSpPr>
          <p:nvPr>
            <p:ph type="body" sz="quarter" idx="28" hasCustomPrompt="1"/>
          </p:nvPr>
        </p:nvSpPr>
        <p:spPr>
          <a:xfrm>
            <a:off x="7431772" y="2774990"/>
            <a:ext cx="2357652" cy="475147"/>
          </a:xfrm>
          <a:prstGeom prst="rect">
            <a:avLst/>
          </a:prstGeom>
        </p:spPr>
        <p:txBody>
          <a:bodyPr/>
          <a:lstStyle>
            <a:lvl1pPr marL="0" indent="0" algn="ctr">
              <a:buNone/>
              <a:defRPr sz="1200" b="0" i="0" cap="none" spc="200" baseline="0"/>
            </a:lvl1pPr>
          </a:lstStyle>
          <a:p>
            <a:pPr lvl="0"/>
            <a:r>
              <a:rPr lang="en-US" dirty="0"/>
              <a:t>Click to title</a:t>
            </a:r>
          </a:p>
        </p:txBody>
      </p:sp>
      <p:sp>
        <p:nvSpPr>
          <p:cNvPr id="57" name="Picture Placeholder 9">
            <a:extLst>
              <a:ext uri="{FF2B5EF4-FFF2-40B4-BE49-F238E27FC236}">
                <a16:creationId xmlns:a16="http://schemas.microsoft.com/office/drawing/2014/main" id="{F16F9FCC-4EE2-4D18-8257-694E9C80F547}"/>
              </a:ext>
            </a:extLst>
          </p:cNvPr>
          <p:cNvSpPr>
            <a:spLocks noGrp="1"/>
          </p:cNvSpPr>
          <p:nvPr>
            <p:ph type="pic" sz="quarter" idx="32" hasCustomPrompt="1"/>
          </p:nvPr>
        </p:nvSpPr>
        <p:spPr>
          <a:xfrm>
            <a:off x="4793630" y="3250138"/>
            <a:ext cx="2357652" cy="1622425"/>
          </a:xfrm>
          <a:prstGeom prst="rect">
            <a:avLst/>
          </a:prstGeom>
        </p:spPr>
        <p:txBody>
          <a:bodyPr/>
          <a:lstStyle>
            <a:lvl1pPr marL="0" indent="0" algn="ctr">
              <a:buNone/>
              <a:defRPr/>
            </a:lvl1pPr>
          </a:lstStyle>
          <a:p>
            <a:r>
              <a:rPr lang="en-US" dirty="0"/>
              <a:t>Click to add photo</a:t>
            </a:r>
          </a:p>
        </p:txBody>
      </p:sp>
      <p:sp>
        <p:nvSpPr>
          <p:cNvPr id="58" name="Text Placeholder 17">
            <a:extLst>
              <a:ext uri="{FF2B5EF4-FFF2-40B4-BE49-F238E27FC236}">
                <a16:creationId xmlns:a16="http://schemas.microsoft.com/office/drawing/2014/main" id="{F434B9BC-2EC7-4433-BAA8-039EB5BED5C0}"/>
              </a:ext>
            </a:extLst>
          </p:cNvPr>
          <p:cNvSpPr>
            <a:spLocks noGrp="1"/>
          </p:cNvSpPr>
          <p:nvPr>
            <p:ph type="body" sz="quarter" idx="33" hasCustomPrompt="1"/>
          </p:nvPr>
        </p:nvSpPr>
        <p:spPr>
          <a:xfrm>
            <a:off x="4793628" y="4872561"/>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59" name="Text Placeholder 17">
            <a:extLst>
              <a:ext uri="{FF2B5EF4-FFF2-40B4-BE49-F238E27FC236}">
                <a16:creationId xmlns:a16="http://schemas.microsoft.com/office/drawing/2014/main" id="{6F08FB05-53FB-4C19-A35C-592C4DFDFF46}"/>
              </a:ext>
            </a:extLst>
          </p:cNvPr>
          <p:cNvSpPr>
            <a:spLocks noGrp="1"/>
          </p:cNvSpPr>
          <p:nvPr>
            <p:ph type="body" sz="quarter" idx="34" hasCustomPrompt="1"/>
          </p:nvPr>
        </p:nvSpPr>
        <p:spPr>
          <a:xfrm>
            <a:off x="4793628" y="5347709"/>
            <a:ext cx="2357652" cy="475147"/>
          </a:xfrm>
          <a:prstGeom prst="rect">
            <a:avLst/>
          </a:prstGeom>
        </p:spPr>
        <p:txBody>
          <a:bodyPr/>
          <a:lstStyle>
            <a:lvl1pPr marL="0" indent="0" algn="ctr">
              <a:lnSpc>
                <a:spcPct val="100000"/>
              </a:lnSpc>
              <a:spcBef>
                <a:spcPts val="0"/>
              </a:spcBef>
              <a:buNone/>
              <a:defRPr sz="1200" b="0" i="0" cap="none" spc="200" baseline="0"/>
            </a:lvl1pPr>
          </a:lstStyle>
          <a:p>
            <a:pPr lvl="0"/>
            <a:r>
              <a:rPr lang="en-US" dirty="0"/>
              <a:t>Click to title</a:t>
            </a:r>
          </a:p>
        </p:txBody>
      </p:sp>
      <p:sp>
        <p:nvSpPr>
          <p:cNvPr id="60" name="Picture Placeholder 9">
            <a:extLst>
              <a:ext uri="{FF2B5EF4-FFF2-40B4-BE49-F238E27FC236}">
                <a16:creationId xmlns:a16="http://schemas.microsoft.com/office/drawing/2014/main" id="{9589D7D2-07DF-415C-A139-E911869A1BCC}"/>
              </a:ext>
            </a:extLst>
          </p:cNvPr>
          <p:cNvSpPr>
            <a:spLocks noGrp="1"/>
          </p:cNvSpPr>
          <p:nvPr>
            <p:ph type="pic" sz="quarter" idx="35" hasCustomPrompt="1"/>
          </p:nvPr>
        </p:nvSpPr>
        <p:spPr>
          <a:xfrm>
            <a:off x="7431774" y="3250138"/>
            <a:ext cx="2357652" cy="1622425"/>
          </a:xfrm>
          <a:prstGeom prst="rect">
            <a:avLst/>
          </a:prstGeom>
        </p:spPr>
        <p:txBody>
          <a:bodyPr/>
          <a:lstStyle>
            <a:lvl1pPr marL="0" indent="0" algn="ctr">
              <a:buNone/>
              <a:defRPr/>
            </a:lvl1pPr>
          </a:lstStyle>
          <a:p>
            <a:r>
              <a:rPr lang="en-US" dirty="0"/>
              <a:t>Click to add photo</a:t>
            </a:r>
          </a:p>
        </p:txBody>
      </p:sp>
      <p:sp>
        <p:nvSpPr>
          <p:cNvPr id="61" name="Text Placeholder 17">
            <a:extLst>
              <a:ext uri="{FF2B5EF4-FFF2-40B4-BE49-F238E27FC236}">
                <a16:creationId xmlns:a16="http://schemas.microsoft.com/office/drawing/2014/main" id="{E622F2E3-2C07-4ABC-A803-40361BBB7386}"/>
              </a:ext>
            </a:extLst>
          </p:cNvPr>
          <p:cNvSpPr>
            <a:spLocks noGrp="1"/>
          </p:cNvSpPr>
          <p:nvPr>
            <p:ph type="body" sz="quarter" idx="36" hasCustomPrompt="1"/>
          </p:nvPr>
        </p:nvSpPr>
        <p:spPr>
          <a:xfrm>
            <a:off x="7431772" y="4872561"/>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62" name="Text Placeholder 17">
            <a:extLst>
              <a:ext uri="{FF2B5EF4-FFF2-40B4-BE49-F238E27FC236}">
                <a16:creationId xmlns:a16="http://schemas.microsoft.com/office/drawing/2014/main" id="{B505FD93-2404-46B6-9EE0-9CABFC5233ED}"/>
              </a:ext>
            </a:extLst>
          </p:cNvPr>
          <p:cNvSpPr>
            <a:spLocks noGrp="1"/>
          </p:cNvSpPr>
          <p:nvPr>
            <p:ph type="body" sz="quarter" idx="37" hasCustomPrompt="1"/>
          </p:nvPr>
        </p:nvSpPr>
        <p:spPr>
          <a:xfrm>
            <a:off x="7431772" y="5347709"/>
            <a:ext cx="2357652" cy="475147"/>
          </a:xfrm>
          <a:prstGeom prst="rect">
            <a:avLst/>
          </a:prstGeom>
        </p:spPr>
        <p:txBody>
          <a:bodyPr/>
          <a:lstStyle>
            <a:lvl1pPr marL="0" indent="0" algn="ctr">
              <a:buNone/>
              <a:defRPr sz="1200" b="0" i="0" cap="none" spc="200" baseline="0"/>
            </a:lvl1pPr>
          </a:lstStyle>
          <a:p>
            <a:pPr lvl="0"/>
            <a:r>
              <a:rPr lang="en-US" dirty="0"/>
              <a:t>Click to title</a:t>
            </a:r>
          </a:p>
        </p:txBody>
      </p:sp>
      <p:sp>
        <p:nvSpPr>
          <p:cNvPr id="5" name="Date Placeholder 4">
            <a:extLst>
              <a:ext uri="{FF2B5EF4-FFF2-40B4-BE49-F238E27FC236}">
                <a16:creationId xmlns:a16="http://schemas.microsoft.com/office/drawing/2014/main" id="{5B91FF20-37AD-4448-896C-C37172D16263}"/>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376AF771-F500-4564-96BB-2AC1F13F9D3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9254F218-0E34-408C-AB25-76184E9ACC54}"/>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780753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_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0116A5-69B8-43BF-B141-AC2A4B6CEB97}"/>
              </a:ext>
            </a:extLst>
          </p:cNvPr>
          <p:cNvSpPr>
            <a:spLocks noGrp="1"/>
          </p:cNvSpPr>
          <p:nvPr>
            <p:ph type="title" hasCustomPrompt="1"/>
          </p:nvPr>
        </p:nvSpPr>
        <p:spPr>
          <a:xfrm>
            <a:off x="336217" y="1207697"/>
            <a:ext cx="2970156" cy="1622912"/>
          </a:xfrm>
          <a:prstGeom prst="rect">
            <a:avLst/>
          </a:prstGeom>
        </p:spPr>
        <p:txBody>
          <a:bodyPr anchor="b"/>
          <a:lstStyle>
            <a:lvl1pPr algn="ctr">
              <a:defRPr sz="3200" cap="all" spc="200" baseline="0">
                <a:solidFill>
                  <a:schemeClr val="accent4"/>
                </a:solidFill>
              </a:defRPr>
            </a:lvl1pPr>
          </a:lstStyle>
          <a:p>
            <a:r>
              <a:rPr lang="en-US" dirty="0"/>
              <a:t>Click to add title</a:t>
            </a:r>
          </a:p>
        </p:txBody>
      </p:sp>
      <p:sp>
        <p:nvSpPr>
          <p:cNvPr id="10" name="Picture Placeholder 9">
            <a:extLst>
              <a:ext uri="{FF2B5EF4-FFF2-40B4-BE49-F238E27FC236}">
                <a16:creationId xmlns:a16="http://schemas.microsoft.com/office/drawing/2014/main" id="{6D283EBF-8FBA-4A7A-9DCE-23E0BF7F6AAC}"/>
              </a:ext>
            </a:extLst>
          </p:cNvPr>
          <p:cNvSpPr>
            <a:spLocks noGrp="1"/>
          </p:cNvSpPr>
          <p:nvPr>
            <p:ph type="pic" sz="quarter" idx="15" hasCustomPrompt="1"/>
          </p:nvPr>
        </p:nvSpPr>
        <p:spPr>
          <a:xfrm>
            <a:off x="3780553" y="1153717"/>
            <a:ext cx="1412050" cy="1147276"/>
          </a:xfrm>
          <a:prstGeom prst="rect">
            <a:avLst/>
          </a:prstGeom>
        </p:spPr>
        <p:txBody>
          <a:bodyPr/>
          <a:lstStyle>
            <a:lvl1pPr marL="0" indent="0" algn="ctr">
              <a:buNone/>
              <a:defRPr/>
            </a:lvl1pPr>
          </a:lstStyle>
          <a:p>
            <a:r>
              <a:rPr lang="en-US" dirty="0"/>
              <a:t>Click to add photo</a:t>
            </a:r>
          </a:p>
        </p:txBody>
      </p:sp>
      <p:sp>
        <p:nvSpPr>
          <p:cNvPr id="18" name="Text Placeholder 17">
            <a:extLst>
              <a:ext uri="{FF2B5EF4-FFF2-40B4-BE49-F238E27FC236}">
                <a16:creationId xmlns:a16="http://schemas.microsoft.com/office/drawing/2014/main" id="{48D76D02-A6E3-446F-B85B-CAD9ED06415D}"/>
              </a:ext>
            </a:extLst>
          </p:cNvPr>
          <p:cNvSpPr>
            <a:spLocks noGrp="1"/>
          </p:cNvSpPr>
          <p:nvPr>
            <p:ph type="body" sz="quarter" idx="21" hasCustomPrompt="1"/>
          </p:nvPr>
        </p:nvSpPr>
        <p:spPr>
          <a:xfrm>
            <a:off x="3451733"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19" name="Text Placeholder 17">
            <a:extLst>
              <a:ext uri="{FF2B5EF4-FFF2-40B4-BE49-F238E27FC236}">
                <a16:creationId xmlns:a16="http://schemas.microsoft.com/office/drawing/2014/main" id="{90954B1A-CAD7-4645-A1B3-1A5EFD54C975}"/>
              </a:ext>
            </a:extLst>
          </p:cNvPr>
          <p:cNvSpPr>
            <a:spLocks noGrp="1"/>
          </p:cNvSpPr>
          <p:nvPr>
            <p:ph type="body" sz="quarter" idx="22" hasCustomPrompt="1"/>
          </p:nvPr>
        </p:nvSpPr>
        <p:spPr>
          <a:xfrm>
            <a:off x="3451733"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28" name="Picture Placeholder 9">
            <a:extLst>
              <a:ext uri="{FF2B5EF4-FFF2-40B4-BE49-F238E27FC236}">
                <a16:creationId xmlns:a16="http://schemas.microsoft.com/office/drawing/2014/main" id="{D517EAC0-89E0-4247-B048-92F65C868A7E}"/>
              </a:ext>
            </a:extLst>
          </p:cNvPr>
          <p:cNvSpPr>
            <a:spLocks noGrp="1"/>
          </p:cNvSpPr>
          <p:nvPr>
            <p:ph type="pic" sz="quarter" idx="38" hasCustomPrompt="1"/>
          </p:nvPr>
        </p:nvSpPr>
        <p:spPr>
          <a:xfrm>
            <a:off x="5891925" y="1153717"/>
            <a:ext cx="1412050" cy="1147276"/>
          </a:xfrm>
          <a:prstGeom prst="rect">
            <a:avLst/>
          </a:prstGeom>
        </p:spPr>
        <p:txBody>
          <a:bodyPr/>
          <a:lstStyle>
            <a:lvl1pPr marL="0" indent="0" algn="ctr">
              <a:buNone/>
              <a:defRPr/>
            </a:lvl1pPr>
          </a:lstStyle>
          <a:p>
            <a:r>
              <a:rPr lang="en-US" dirty="0"/>
              <a:t>Click to add photo</a:t>
            </a:r>
          </a:p>
        </p:txBody>
      </p:sp>
      <p:sp>
        <p:nvSpPr>
          <p:cNvPr id="11" name="Text Placeholder 17">
            <a:extLst>
              <a:ext uri="{FF2B5EF4-FFF2-40B4-BE49-F238E27FC236}">
                <a16:creationId xmlns:a16="http://schemas.microsoft.com/office/drawing/2014/main" id="{7F5710E0-5399-4C8A-9D92-390195CB6F27}"/>
              </a:ext>
            </a:extLst>
          </p:cNvPr>
          <p:cNvSpPr>
            <a:spLocks noGrp="1"/>
          </p:cNvSpPr>
          <p:nvPr>
            <p:ph type="body" sz="quarter" idx="24" hasCustomPrompt="1"/>
          </p:nvPr>
        </p:nvSpPr>
        <p:spPr>
          <a:xfrm>
            <a:off x="5563105"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12" name="Text Placeholder 17">
            <a:extLst>
              <a:ext uri="{FF2B5EF4-FFF2-40B4-BE49-F238E27FC236}">
                <a16:creationId xmlns:a16="http://schemas.microsoft.com/office/drawing/2014/main" id="{019883F1-27DD-46A1-AD71-3AE14256007E}"/>
              </a:ext>
            </a:extLst>
          </p:cNvPr>
          <p:cNvSpPr>
            <a:spLocks noGrp="1"/>
          </p:cNvSpPr>
          <p:nvPr>
            <p:ph type="body" sz="quarter" idx="25" hasCustomPrompt="1"/>
          </p:nvPr>
        </p:nvSpPr>
        <p:spPr>
          <a:xfrm>
            <a:off x="5563105"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29" name="Picture Placeholder 9">
            <a:extLst>
              <a:ext uri="{FF2B5EF4-FFF2-40B4-BE49-F238E27FC236}">
                <a16:creationId xmlns:a16="http://schemas.microsoft.com/office/drawing/2014/main" id="{7847BEB8-AC95-445E-AFB4-34B7658BB992}"/>
              </a:ext>
            </a:extLst>
          </p:cNvPr>
          <p:cNvSpPr>
            <a:spLocks noGrp="1"/>
          </p:cNvSpPr>
          <p:nvPr>
            <p:ph type="pic" sz="quarter" idx="39" hasCustomPrompt="1"/>
          </p:nvPr>
        </p:nvSpPr>
        <p:spPr>
          <a:xfrm>
            <a:off x="8003297" y="1153717"/>
            <a:ext cx="1412049" cy="1147276"/>
          </a:xfrm>
          <a:prstGeom prst="rect">
            <a:avLst/>
          </a:prstGeom>
        </p:spPr>
        <p:txBody>
          <a:bodyPr/>
          <a:lstStyle>
            <a:lvl1pPr marL="0" indent="0" algn="ctr">
              <a:buNone/>
              <a:defRPr/>
            </a:lvl1pPr>
          </a:lstStyle>
          <a:p>
            <a:r>
              <a:rPr lang="en-US" dirty="0"/>
              <a:t>Click to add photo</a:t>
            </a:r>
          </a:p>
        </p:txBody>
      </p:sp>
      <p:sp>
        <p:nvSpPr>
          <p:cNvPr id="14" name="Text Placeholder 17">
            <a:extLst>
              <a:ext uri="{FF2B5EF4-FFF2-40B4-BE49-F238E27FC236}">
                <a16:creationId xmlns:a16="http://schemas.microsoft.com/office/drawing/2014/main" id="{82B5CAB5-1932-4DC0-BBBD-8ABA7C5D5DED}"/>
              </a:ext>
            </a:extLst>
          </p:cNvPr>
          <p:cNvSpPr>
            <a:spLocks noGrp="1"/>
          </p:cNvSpPr>
          <p:nvPr>
            <p:ph type="body" sz="quarter" idx="27" hasCustomPrompt="1"/>
          </p:nvPr>
        </p:nvSpPr>
        <p:spPr>
          <a:xfrm>
            <a:off x="7674476"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15" name="Text Placeholder 17">
            <a:extLst>
              <a:ext uri="{FF2B5EF4-FFF2-40B4-BE49-F238E27FC236}">
                <a16:creationId xmlns:a16="http://schemas.microsoft.com/office/drawing/2014/main" id="{E248F87C-2911-41CB-A4BD-6ECD4E13B8C6}"/>
              </a:ext>
            </a:extLst>
          </p:cNvPr>
          <p:cNvSpPr>
            <a:spLocks noGrp="1"/>
          </p:cNvSpPr>
          <p:nvPr>
            <p:ph type="body" sz="quarter" idx="28" hasCustomPrompt="1"/>
          </p:nvPr>
        </p:nvSpPr>
        <p:spPr>
          <a:xfrm>
            <a:off x="7674476"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7" name="Picture Placeholder 9">
            <a:extLst>
              <a:ext uri="{FF2B5EF4-FFF2-40B4-BE49-F238E27FC236}">
                <a16:creationId xmlns:a16="http://schemas.microsoft.com/office/drawing/2014/main" id="{7B6B3681-1E21-44DA-AADA-F5E638A87423}"/>
              </a:ext>
            </a:extLst>
          </p:cNvPr>
          <p:cNvSpPr>
            <a:spLocks noGrp="1"/>
          </p:cNvSpPr>
          <p:nvPr>
            <p:ph type="pic" sz="quarter" idx="47" hasCustomPrompt="1"/>
          </p:nvPr>
        </p:nvSpPr>
        <p:spPr>
          <a:xfrm>
            <a:off x="10114667" y="1153717"/>
            <a:ext cx="1412049" cy="1147276"/>
          </a:xfrm>
          <a:prstGeom prst="rect">
            <a:avLst/>
          </a:prstGeom>
        </p:spPr>
        <p:txBody>
          <a:bodyPr/>
          <a:lstStyle>
            <a:lvl1pPr marL="0" indent="0" algn="ctr">
              <a:buNone/>
              <a:defRPr/>
            </a:lvl1pPr>
          </a:lstStyle>
          <a:p>
            <a:r>
              <a:rPr lang="en-US" dirty="0"/>
              <a:t>Click to add photo</a:t>
            </a:r>
          </a:p>
        </p:txBody>
      </p:sp>
      <p:sp>
        <p:nvSpPr>
          <p:cNvPr id="33" name="Text Placeholder 17">
            <a:extLst>
              <a:ext uri="{FF2B5EF4-FFF2-40B4-BE49-F238E27FC236}">
                <a16:creationId xmlns:a16="http://schemas.microsoft.com/office/drawing/2014/main" id="{2D88AD4B-15C6-42C2-B9A5-BD645DA67D7E}"/>
              </a:ext>
            </a:extLst>
          </p:cNvPr>
          <p:cNvSpPr>
            <a:spLocks noGrp="1"/>
          </p:cNvSpPr>
          <p:nvPr>
            <p:ph type="body" sz="quarter" idx="43" hasCustomPrompt="1"/>
          </p:nvPr>
        </p:nvSpPr>
        <p:spPr>
          <a:xfrm>
            <a:off x="9785846"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34" name="Text Placeholder 17">
            <a:extLst>
              <a:ext uri="{FF2B5EF4-FFF2-40B4-BE49-F238E27FC236}">
                <a16:creationId xmlns:a16="http://schemas.microsoft.com/office/drawing/2014/main" id="{D79E337C-DD94-4BC6-9F28-69AC04CD2B3E}"/>
              </a:ext>
            </a:extLst>
          </p:cNvPr>
          <p:cNvSpPr>
            <a:spLocks noGrp="1"/>
          </p:cNvSpPr>
          <p:nvPr>
            <p:ph type="body" sz="quarter" idx="44" hasCustomPrompt="1"/>
          </p:nvPr>
        </p:nvSpPr>
        <p:spPr>
          <a:xfrm>
            <a:off x="9785846"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0" name="Picture Placeholder 9">
            <a:extLst>
              <a:ext uri="{FF2B5EF4-FFF2-40B4-BE49-F238E27FC236}">
                <a16:creationId xmlns:a16="http://schemas.microsoft.com/office/drawing/2014/main" id="{B50A84FF-F66B-4AB8-837C-E3025F19E9C0}"/>
              </a:ext>
            </a:extLst>
          </p:cNvPr>
          <p:cNvSpPr>
            <a:spLocks noGrp="1"/>
          </p:cNvSpPr>
          <p:nvPr>
            <p:ph type="pic" sz="quarter" idx="40" hasCustomPrompt="1"/>
          </p:nvPr>
        </p:nvSpPr>
        <p:spPr>
          <a:xfrm>
            <a:off x="3780553" y="3614936"/>
            <a:ext cx="1412050" cy="1147276"/>
          </a:xfrm>
          <a:prstGeom prst="rect">
            <a:avLst/>
          </a:prstGeom>
        </p:spPr>
        <p:txBody>
          <a:bodyPr/>
          <a:lstStyle>
            <a:lvl1pPr marL="0" indent="0" algn="ctr">
              <a:buNone/>
              <a:defRPr/>
            </a:lvl1pPr>
          </a:lstStyle>
          <a:p>
            <a:r>
              <a:rPr lang="en-US" dirty="0"/>
              <a:t>Click to add photo</a:t>
            </a:r>
          </a:p>
        </p:txBody>
      </p:sp>
      <p:sp>
        <p:nvSpPr>
          <p:cNvPr id="17" name="Text Placeholder 17">
            <a:extLst>
              <a:ext uri="{FF2B5EF4-FFF2-40B4-BE49-F238E27FC236}">
                <a16:creationId xmlns:a16="http://schemas.microsoft.com/office/drawing/2014/main" id="{540D9937-87C5-40B3-86E6-F1CBFCA40CA0}"/>
              </a:ext>
            </a:extLst>
          </p:cNvPr>
          <p:cNvSpPr>
            <a:spLocks noGrp="1"/>
          </p:cNvSpPr>
          <p:nvPr>
            <p:ph type="body" sz="quarter" idx="30" hasCustomPrompt="1"/>
          </p:nvPr>
        </p:nvSpPr>
        <p:spPr>
          <a:xfrm>
            <a:off x="3451733" y="4767397"/>
            <a:ext cx="2069691" cy="476403"/>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20" name="Text Placeholder 17">
            <a:extLst>
              <a:ext uri="{FF2B5EF4-FFF2-40B4-BE49-F238E27FC236}">
                <a16:creationId xmlns:a16="http://schemas.microsoft.com/office/drawing/2014/main" id="{C81570DE-3568-4F16-9DF8-269B29DDE60E}"/>
              </a:ext>
            </a:extLst>
          </p:cNvPr>
          <p:cNvSpPr>
            <a:spLocks noGrp="1"/>
          </p:cNvSpPr>
          <p:nvPr>
            <p:ph type="body" sz="quarter" idx="31" hasCustomPrompt="1"/>
          </p:nvPr>
        </p:nvSpPr>
        <p:spPr>
          <a:xfrm>
            <a:off x="3451733" y="5242840"/>
            <a:ext cx="2069691" cy="697196"/>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1" name="Picture Placeholder 9">
            <a:extLst>
              <a:ext uri="{FF2B5EF4-FFF2-40B4-BE49-F238E27FC236}">
                <a16:creationId xmlns:a16="http://schemas.microsoft.com/office/drawing/2014/main" id="{41C26642-ECFF-4F11-B242-BBBA5D672DA0}"/>
              </a:ext>
            </a:extLst>
          </p:cNvPr>
          <p:cNvSpPr>
            <a:spLocks noGrp="1"/>
          </p:cNvSpPr>
          <p:nvPr>
            <p:ph type="pic" sz="quarter" idx="41" hasCustomPrompt="1"/>
          </p:nvPr>
        </p:nvSpPr>
        <p:spPr>
          <a:xfrm>
            <a:off x="5891925" y="3614936"/>
            <a:ext cx="1412050" cy="1147276"/>
          </a:xfrm>
          <a:prstGeom prst="rect">
            <a:avLst/>
          </a:prstGeom>
        </p:spPr>
        <p:txBody>
          <a:bodyPr/>
          <a:lstStyle>
            <a:lvl1pPr marL="0" indent="0" algn="ctr">
              <a:buNone/>
              <a:defRPr/>
            </a:lvl1pPr>
          </a:lstStyle>
          <a:p>
            <a:r>
              <a:rPr lang="en-US" dirty="0"/>
              <a:t>Click to add photo</a:t>
            </a:r>
          </a:p>
        </p:txBody>
      </p:sp>
      <p:sp>
        <p:nvSpPr>
          <p:cNvPr id="22" name="Text Placeholder 17">
            <a:extLst>
              <a:ext uri="{FF2B5EF4-FFF2-40B4-BE49-F238E27FC236}">
                <a16:creationId xmlns:a16="http://schemas.microsoft.com/office/drawing/2014/main" id="{5E4E35F3-EC7A-489D-985F-0CA9F0402B0D}"/>
              </a:ext>
            </a:extLst>
          </p:cNvPr>
          <p:cNvSpPr>
            <a:spLocks noGrp="1"/>
          </p:cNvSpPr>
          <p:nvPr>
            <p:ph type="body" sz="quarter" idx="33" hasCustomPrompt="1"/>
          </p:nvPr>
        </p:nvSpPr>
        <p:spPr>
          <a:xfrm>
            <a:off x="5563105" y="4768651"/>
            <a:ext cx="2069691"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23" name="Text Placeholder 17">
            <a:extLst>
              <a:ext uri="{FF2B5EF4-FFF2-40B4-BE49-F238E27FC236}">
                <a16:creationId xmlns:a16="http://schemas.microsoft.com/office/drawing/2014/main" id="{55AFBE6C-8E28-48EC-8798-5E463B8E47ED}"/>
              </a:ext>
            </a:extLst>
          </p:cNvPr>
          <p:cNvSpPr>
            <a:spLocks noGrp="1"/>
          </p:cNvSpPr>
          <p:nvPr>
            <p:ph type="body" sz="quarter" idx="34" hasCustomPrompt="1"/>
          </p:nvPr>
        </p:nvSpPr>
        <p:spPr>
          <a:xfrm>
            <a:off x="5563105" y="5243800"/>
            <a:ext cx="2069691" cy="695361"/>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2" name="Picture Placeholder 9">
            <a:extLst>
              <a:ext uri="{FF2B5EF4-FFF2-40B4-BE49-F238E27FC236}">
                <a16:creationId xmlns:a16="http://schemas.microsoft.com/office/drawing/2014/main" id="{BCC40003-8966-4A03-9C79-EB95966FFE0C}"/>
              </a:ext>
            </a:extLst>
          </p:cNvPr>
          <p:cNvSpPr>
            <a:spLocks noGrp="1"/>
          </p:cNvSpPr>
          <p:nvPr>
            <p:ph type="pic" sz="quarter" idx="42" hasCustomPrompt="1"/>
          </p:nvPr>
        </p:nvSpPr>
        <p:spPr>
          <a:xfrm>
            <a:off x="8003297" y="3614936"/>
            <a:ext cx="1412049" cy="1147276"/>
          </a:xfrm>
          <a:prstGeom prst="rect">
            <a:avLst/>
          </a:prstGeom>
        </p:spPr>
        <p:txBody>
          <a:bodyPr/>
          <a:lstStyle>
            <a:lvl1pPr marL="0" indent="0" algn="ctr">
              <a:buNone/>
              <a:defRPr/>
            </a:lvl1pPr>
          </a:lstStyle>
          <a:p>
            <a:r>
              <a:rPr lang="en-US" dirty="0"/>
              <a:t>Click to add photo</a:t>
            </a:r>
          </a:p>
        </p:txBody>
      </p:sp>
      <p:sp>
        <p:nvSpPr>
          <p:cNvPr id="25" name="Text Placeholder 17">
            <a:extLst>
              <a:ext uri="{FF2B5EF4-FFF2-40B4-BE49-F238E27FC236}">
                <a16:creationId xmlns:a16="http://schemas.microsoft.com/office/drawing/2014/main" id="{023FE51B-CC62-42E7-BCF7-123DB0B9244A}"/>
              </a:ext>
            </a:extLst>
          </p:cNvPr>
          <p:cNvSpPr>
            <a:spLocks noGrp="1"/>
          </p:cNvSpPr>
          <p:nvPr>
            <p:ph type="body" sz="quarter" idx="36" hasCustomPrompt="1"/>
          </p:nvPr>
        </p:nvSpPr>
        <p:spPr>
          <a:xfrm>
            <a:off x="7674476" y="4768651"/>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26" name="Text Placeholder 17">
            <a:extLst>
              <a:ext uri="{FF2B5EF4-FFF2-40B4-BE49-F238E27FC236}">
                <a16:creationId xmlns:a16="http://schemas.microsoft.com/office/drawing/2014/main" id="{3CA6C07A-2E37-4897-AF99-5152B241E380}"/>
              </a:ext>
            </a:extLst>
          </p:cNvPr>
          <p:cNvSpPr>
            <a:spLocks noGrp="1"/>
          </p:cNvSpPr>
          <p:nvPr>
            <p:ph type="body" sz="quarter" idx="37" hasCustomPrompt="1"/>
          </p:nvPr>
        </p:nvSpPr>
        <p:spPr>
          <a:xfrm>
            <a:off x="7674476" y="5243800"/>
            <a:ext cx="2069690" cy="695361"/>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8" name="Picture Placeholder 9">
            <a:extLst>
              <a:ext uri="{FF2B5EF4-FFF2-40B4-BE49-F238E27FC236}">
                <a16:creationId xmlns:a16="http://schemas.microsoft.com/office/drawing/2014/main" id="{026B0125-C5D1-4397-BA37-9D1FCB7DA71E}"/>
              </a:ext>
            </a:extLst>
          </p:cNvPr>
          <p:cNvSpPr>
            <a:spLocks noGrp="1"/>
          </p:cNvSpPr>
          <p:nvPr>
            <p:ph type="pic" sz="quarter" idx="48" hasCustomPrompt="1"/>
          </p:nvPr>
        </p:nvSpPr>
        <p:spPr>
          <a:xfrm>
            <a:off x="10114667" y="3614936"/>
            <a:ext cx="1412049" cy="1147276"/>
          </a:xfrm>
          <a:prstGeom prst="rect">
            <a:avLst/>
          </a:prstGeom>
        </p:spPr>
        <p:txBody>
          <a:bodyPr/>
          <a:lstStyle>
            <a:lvl1pPr marL="0" indent="0" algn="ctr">
              <a:buNone/>
              <a:defRPr/>
            </a:lvl1pPr>
          </a:lstStyle>
          <a:p>
            <a:r>
              <a:rPr lang="en-US" dirty="0"/>
              <a:t>Click to add photo</a:t>
            </a:r>
          </a:p>
        </p:txBody>
      </p:sp>
      <p:sp>
        <p:nvSpPr>
          <p:cNvPr id="35" name="Text Placeholder 17">
            <a:extLst>
              <a:ext uri="{FF2B5EF4-FFF2-40B4-BE49-F238E27FC236}">
                <a16:creationId xmlns:a16="http://schemas.microsoft.com/office/drawing/2014/main" id="{A57BE95A-45E1-4F78-9162-0D9005657D71}"/>
              </a:ext>
            </a:extLst>
          </p:cNvPr>
          <p:cNvSpPr>
            <a:spLocks noGrp="1"/>
          </p:cNvSpPr>
          <p:nvPr>
            <p:ph type="body" sz="quarter" idx="45" hasCustomPrompt="1"/>
          </p:nvPr>
        </p:nvSpPr>
        <p:spPr>
          <a:xfrm>
            <a:off x="9785846" y="4768651"/>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36" name="Text Placeholder 17">
            <a:extLst>
              <a:ext uri="{FF2B5EF4-FFF2-40B4-BE49-F238E27FC236}">
                <a16:creationId xmlns:a16="http://schemas.microsoft.com/office/drawing/2014/main" id="{EF2F2B86-E2A2-406A-9EED-2FBD66017988}"/>
              </a:ext>
            </a:extLst>
          </p:cNvPr>
          <p:cNvSpPr>
            <a:spLocks noGrp="1"/>
          </p:cNvSpPr>
          <p:nvPr>
            <p:ph type="body" sz="quarter" idx="46" hasCustomPrompt="1"/>
          </p:nvPr>
        </p:nvSpPr>
        <p:spPr>
          <a:xfrm>
            <a:off x="9785846" y="5243800"/>
            <a:ext cx="2069690" cy="695361"/>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5" name="Date Placeholder 4">
            <a:extLst>
              <a:ext uri="{FF2B5EF4-FFF2-40B4-BE49-F238E27FC236}">
                <a16:creationId xmlns:a16="http://schemas.microsoft.com/office/drawing/2014/main" id="{5B91FF20-37AD-4448-896C-C37172D16263}"/>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376AF771-F500-4564-96BB-2AC1F13F9D3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9254F218-0E34-408C-AB25-76184E9ACC54}"/>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677729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FB4E19-B10C-43FA-AB4B-5D0396BD64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cap="all" spc="150" baseline="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3E5C552B-0CAD-4920-B258-233A9F86DF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cap="all" spc="150" baseline="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CE983FFB-15A3-4B11-A130-4565577A3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cap="all" spc="150" baseline="0">
                <a:solidFill>
                  <a:schemeClr val="tx1">
                    <a:tint val="75000"/>
                  </a:schemeClr>
                </a:solidFill>
              </a:defRPr>
            </a:lvl1p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3587109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2" r:id="rId7"/>
    <p:sldLayoutId id="2147483663" r:id="rId8"/>
    <p:sldLayoutId id="2147483656" r:id="rId9"/>
    <p:sldLayoutId id="2147483657" r:id="rId10"/>
    <p:sldLayoutId id="2147483664" r:id="rId11"/>
    <p:sldLayoutId id="2147483658" r:id="rId12"/>
    <p:sldLayoutId id="2147483659" r:id="rId13"/>
    <p:sldLayoutId id="2147483660" r:id="rId14"/>
    <p:sldLayoutId id="2147483661"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4B6230-3C17-1B56-1091-55488C78C55F}"/>
              </a:ext>
              <a:ext uri="{C183D7F6-B498-43B3-948B-1728B52AA6E4}">
                <adec:decorative xmlns:adec="http://schemas.microsoft.com/office/drawing/2017/decorative" val="1"/>
              </a:ext>
            </a:extLst>
          </p:cNvPr>
          <p:cNvSpPr/>
          <p:nvPr/>
        </p:nvSpPr>
        <p:spPr>
          <a:xfrm>
            <a:off x="3208" y="0"/>
            <a:ext cx="7138900" cy="6858000"/>
          </a:xfrm>
          <a:prstGeom prst="rect">
            <a:avLst/>
          </a:prstGeom>
          <a:solidFill>
            <a:srgbClr val="2D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3D64C50-A740-468A-8AB6-F949358D80A6}"/>
              </a:ext>
            </a:extLst>
          </p:cNvPr>
          <p:cNvSpPr>
            <a:spLocks noGrp="1"/>
          </p:cNvSpPr>
          <p:nvPr>
            <p:ph type="title"/>
          </p:nvPr>
        </p:nvSpPr>
        <p:spPr>
          <a:xfrm>
            <a:off x="491353" y="2683896"/>
            <a:ext cx="6810784" cy="2381250"/>
          </a:xfrm>
        </p:spPr>
        <p:txBody>
          <a:bodyPr/>
          <a:lstStyle/>
          <a:p>
            <a:r>
              <a:rPr lang="en-US" sz="4800" dirty="0">
                <a:latin typeface="Montserrat" pitchFamily="2" charset="0"/>
              </a:rPr>
              <a:t>2025</a:t>
            </a:r>
            <a:r>
              <a:rPr lang="en-US" sz="3400" dirty="0">
                <a:latin typeface="Montserrat" pitchFamily="2" charset="0"/>
              </a:rPr>
              <a:t> </a:t>
            </a:r>
            <a:br>
              <a:rPr lang="en-US" sz="3400" dirty="0">
                <a:latin typeface="Montserrat" pitchFamily="2" charset="0"/>
              </a:rPr>
            </a:br>
            <a:r>
              <a:rPr lang="en-US" sz="3400" dirty="0">
                <a:latin typeface="Montserrat" pitchFamily="2" charset="0"/>
              </a:rPr>
              <a:t>Diocesan Services </a:t>
            </a:r>
            <a:br>
              <a:rPr lang="en-US" sz="3400" dirty="0">
                <a:latin typeface="Montserrat" pitchFamily="2" charset="0"/>
              </a:rPr>
            </a:br>
            <a:r>
              <a:rPr lang="en-US" sz="3400" dirty="0">
                <a:latin typeface="Montserrat" pitchFamily="2" charset="0"/>
              </a:rPr>
              <a:t>appeal</a:t>
            </a:r>
          </a:p>
        </p:txBody>
      </p:sp>
      <p:sp>
        <p:nvSpPr>
          <p:cNvPr id="5" name="Text Placeholder 4">
            <a:extLst>
              <a:ext uri="{FF2B5EF4-FFF2-40B4-BE49-F238E27FC236}">
                <a16:creationId xmlns:a16="http://schemas.microsoft.com/office/drawing/2014/main" id="{28F94A06-38B8-4C8F-ABF0-FB763704D01F}"/>
              </a:ext>
            </a:extLst>
          </p:cNvPr>
          <p:cNvSpPr>
            <a:spLocks noGrp="1"/>
          </p:cNvSpPr>
          <p:nvPr>
            <p:ph type="body" sz="quarter" idx="10"/>
          </p:nvPr>
        </p:nvSpPr>
        <p:spPr>
          <a:xfrm>
            <a:off x="491353" y="5065146"/>
            <a:ext cx="5472797" cy="527311"/>
          </a:xfrm>
        </p:spPr>
        <p:txBody>
          <a:bodyPr/>
          <a:lstStyle/>
          <a:p>
            <a:r>
              <a:rPr lang="en-US" dirty="0">
                <a:solidFill>
                  <a:schemeClr val="tx1"/>
                </a:solidFill>
                <a:latin typeface="Century Gothic" panose="020B0502020202020204" pitchFamily="34" charset="0"/>
              </a:rPr>
              <a:t>Diocese of Palm Beach</a:t>
            </a:r>
          </a:p>
        </p:txBody>
      </p:sp>
      <p:pic>
        <p:nvPicPr>
          <p:cNvPr id="2" name="Picture Placeholder 5">
            <a:extLst>
              <a:ext uri="{FF2B5EF4-FFF2-40B4-BE49-F238E27FC236}">
                <a16:creationId xmlns:a16="http://schemas.microsoft.com/office/drawing/2014/main" id="{7B94F298-3595-D510-4F36-98B43ED0BE65}"/>
              </a:ext>
            </a:extLst>
          </p:cNvPr>
          <p:cNvPicPr>
            <a:picLocks noChangeAspect="1"/>
          </p:cNvPicPr>
          <p:nvPr/>
        </p:nvPicPr>
        <p:blipFill>
          <a:blip r:embed="rId2"/>
          <a:srcRect t="6521" b="6521"/>
          <a:stretch/>
        </p:blipFill>
        <p:spPr>
          <a:xfrm>
            <a:off x="6898334" y="-1"/>
            <a:ext cx="5293665" cy="6858000"/>
          </a:xfrm>
          <a:prstGeom prst="rect">
            <a:avLst/>
          </a:prstGeom>
        </p:spPr>
      </p:pic>
      <p:pic>
        <p:nvPicPr>
          <p:cNvPr id="11" name="Picture 10">
            <a:extLst>
              <a:ext uri="{FF2B5EF4-FFF2-40B4-BE49-F238E27FC236}">
                <a16:creationId xmlns:a16="http://schemas.microsoft.com/office/drawing/2014/main" id="{D4C71141-3C2B-3843-B4D6-753E9703BBD8}"/>
              </a:ext>
            </a:extLst>
          </p:cNvPr>
          <p:cNvPicPr>
            <a:picLocks noChangeAspect="1"/>
          </p:cNvPicPr>
          <p:nvPr/>
        </p:nvPicPr>
        <p:blipFill>
          <a:blip r:embed="rId3"/>
          <a:srcRect/>
          <a:stretch/>
        </p:blipFill>
        <p:spPr>
          <a:xfrm>
            <a:off x="491353" y="502239"/>
            <a:ext cx="2352675" cy="2352675"/>
          </a:xfrm>
          <a:prstGeom prst="rect">
            <a:avLst/>
          </a:prstGeom>
        </p:spPr>
      </p:pic>
    </p:spTree>
    <p:extLst>
      <p:ext uri="{BB962C8B-B14F-4D97-AF65-F5344CB8AC3E}">
        <p14:creationId xmlns:p14="http://schemas.microsoft.com/office/powerpoint/2010/main" val="972569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243D82-8EF0-F235-4B48-E588AE797522}"/>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 Placeholder 7">
            <a:extLst>
              <a:ext uri="{FF2B5EF4-FFF2-40B4-BE49-F238E27FC236}">
                <a16:creationId xmlns:a16="http://schemas.microsoft.com/office/drawing/2014/main" id="{938E3964-EE54-4BDC-A0A3-DC7D197FFB5C}"/>
              </a:ext>
            </a:extLst>
          </p:cNvPr>
          <p:cNvSpPr>
            <a:spLocks noGrp="1"/>
          </p:cNvSpPr>
          <p:nvPr>
            <p:ph type="body" sz="quarter" idx="16"/>
          </p:nvPr>
        </p:nvSpPr>
        <p:spPr>
          <a:xfrm>
            <a:off x="716436" y="1084521"/>
            <a:ext cx="10637363" cy="5271829"/>
          </a:xfrm>
        </p:spPr>
        <p:txBody>
          <a:bodyPr/>
          <a:lstStyle/>
          <a:p>
            <a:pPr algn="ctr">
              <a:lnSpc>
                <a:spcPct val="150000"/>
              </a:lnSpc>
            </a:pPr>
            <a:r>
              <a:rPr lang="en-US" sz="4400" dirty="0">
                <a:solidFill>
                  <a:schemeClr val="tx1"/>
                </a:solidFill>
                <a:latin typeface="Copperplate Gothic Bold" panose="020E0705020206020404" pitchFamily="34" charset="0"/>
              </a:rPr>
              <a:t>Hope does not disappoint</a:t>
            </a:r>
          </a:p>
          <a:p>
            <a:pPr algn="ctr">
              <a:lnSpc>
                <a:spcPct val="150000"/>
              </a:lnSpc>
            </a:pPr>
            <a:endParaRPr lang="en-US" sz="4400" i="1" dirty="0">
              <a:solidFill>
                <a:schemeClr val="tx1"/>
              </a:solidFill>
              <a:latin typeface="Copperplate Gothic Bold" panose="020E0705020206020404" pitchFamily="34" charset="0"/>
            </a:endParaRPr>
          </a:p>
          <a:p>
            <a:pPr algn="ctr">
              <a:lnSpc>
                <a:spcPct val="150000"/>
              </a:lnSpc>
            </a:pPr>
            <a:r>
              <a:rPr lang="es-ES" sz="4400" b="0" i="0" u="none" strike="noStrike" baseline="30000" dirty="0">
                <a:solidFill>
                  <a:schemeClr val="tx1"/>
                </a:solidFill>
                <a:latin typeface="Copperplate Gothic Bold" panose="020E0705020206020404" pitchFamily="34" charset="0"/>
              </a:rPr>
              <a:t>La Esperanza Do </a:t>
            </a:r>
            <a:r>
              <a:rPr lang="es-ES" sz="4400" b="0" i="0" u="none" strike="noStrike" baseline="30000" dirty="0" err="1">
                <a:solidFill>
                  <a:schemeClr val="tx1"/>
                </a:solidFill>
                <a:latin typeface="Copperplate Gothic Bold" panose="020E0705020206020404" pitchFamily="34" charset="0"/>
              </a:rPr>
              <a:t>DeFrauda</a:t>
            </a:r>
            <a:endParaRPr lang="es-ES" sz="4400" b="0" i="0" u="none" strike="noStrike" baseline="30000" dirty="0">
              <a:solidFill>
                <a:schemeClr val="tx1"/>
              </a:solidFill>
              <a:latin typeface="Copperplate Gothic Bold" panose="020E0705020206020404" pitchFamily="34" charset="0"/>
            </a:endParaRPr>
          </a:p>
          <a:p>
            <a:pPr algn="ctr">
              <a:lnSpc>
                <a:spcPct val="150000"/>
              </a:lnSpc>
            </a:pPr>
            <a:endParaRPr lang="es-ES" sz="4400" baseline="30000" dirty="0">
              <a:solidFill>
                <a:schemeClr val="tx1"/>
              </a:solidFill>
              <a:latin typeface="Copperplate Gothic Bold" panose="020E0705020206020404" pitchFamily="34" charset="0"/>
            </a:endParaRPr>
          </a:p>
          <a:p>
            <a:pPr algn="ctr">
              <a:lnSpc>
                <a:spcPct val="150000"/>
              </a:lnSpc>
            </a:pPr>
            <a:r>
              <a:rPr lang="en-US" sz="4400" b="0" i="0" u="none" strike="noStrike" baseline="30000" dirty="0" err="1">
                <a:solidFill>
                  <a:schemeClr val="tx1"/>
                </a:solidFill>
                <a:latin typeface="Copperplate Gothic Bold" panose="020E0705020206020404" pitchFamily="34" charset="0"/>
              </a:rPr>
              <a:t>Lespwa</a:t>
            </a:r>
            <a:r>
              <a:rPr lang="en-US" sz="4400" b="0" i="0" u="none" strike="noStrike" baseline="30000" dirty="0">
                <a:solidFill>
                  <a:schemeClr val="tx1"/>
                </a:solidFill>
                <a:latin typeface="Copperplate Gothic Bold" panose="020E0705020206020404" pitchFamily="34" charset="0"/>
              </a:rPr>
              <a:t> Pa </a:t>
            </a:r>
            <a:r>
              <a:rPr lang="en-US" sz="4400" b="0" i="0" u="none" strike="noStrike" baseline="30000" dirty="0" err="1">
                <a:solidFill>
                  <a:schemeClr val="tx1"/>
                </a:solidFill>
                <a:latin typeface="Copperplate Gothic Bold" panose="020E0705020206020404" pitchFamily="34" charset="0"/>
              </a:rPr>
              <a:t>Desevwa</a:t>
            </a:r>
            <a:endParaRPr lang="es-ES" sz="4400" b="0" i="0" u="none" strike="noStrike" baseline="30000" dirty="0">
              <a:solidFill>
                <a:schemeClr val="tx1"/>
              </a:solidFill>
              <a:latin typeface="Copperplate Gothic Bold" panose="020E0705020206020404" pitchFamily="34" charset="0"/>
            </a:endParaRPr>
          </a:p>
          <a:p>
            <a:pPr>
              <a:lnSpc>
                <a:spcPct val="150000"/>
              </a:lnSpc>
            </a:pPr>
            <a:endParaRPr lang="es-ES" sz="2400" baseline="30000" dirty="0">
              <a:solidFill>
                <a:schemeClr val="tx1"/>
              </a:solidFill>
              <a:latin typeface="Copperplate Gothic Bold" panose="020E0705020206020404" pitchFamily="34" charset="0"/>
            </a:endParaRPr>
          </a:p>
          <a:p>
            <a:pPr>
              <a:lnSpc>
                <a:spcPct val="150000"/>
              </a:lnSpc>
            </a:pPr>
            <a:endParaRPr lang="es-ES" sz="2400" b="0" i="0" u="none" strike="noStrike" baseline="30000" dirty="0">
              <a:solidFill>
                <a:schemeClr val="tx1"/>
              </a:solidFill>
              <a:latin typeface="Copperplate Gothic Bold" panose="020E0705020206020404" pitchFamily="34" charset="0"/>
            </a:endParaRPr>
          </a:p>
          <a:p>
            <a:pPr>
              <a:lnSpc>
                <a:spcPct val="150000"/>
              </a:lnSpc>
            </a:pPr>
            <a:endParaRPr lang="en-US" sz="2400" i="1" dirty="0">
              <a:solidFill>
                <a:schemeClr val="tx1"/>
              </a:solidFill>
              <a:latin typeface="Copperplate Gothic Bold" panose="020E0705020206020404" pitchFamily="34" charset="0"/>
            </a:endParaRPr>
          </a:p>
        </p:txBody>
      </p:sp>
      <p:sp>
        <p:nvSpPr>
          <p:cNvPr id="4" name="Slide Number Placeholder 3">
            <a:extLst>
              <a:ext uri="{FF2B5EF4-FFF2-40B4-BE49-F238E27FC236}">
                <a16:creationId xmlns:a16="http://schemas.microsoft.com/office/drawing/2014/main" id="{C5FE626F-057D-4E99-A748-F977659F21EC}"/>
              </a:ext>
            </a:extLst>
          </p:cNvPr>
          <p:cNvSpPr>
            <a:spLocks noGrp="1"/>
          </p:cNvSpPr>
          <p:nvPr>
            <p:ph type="sldNum" sz="quarter" idx="12"/>
          </p:nvPr>
        </p:nvSpPr>
        <p:spPr>
          <a:xfrm>
            <a:off x="8610600" y="6356350"/>
            <a:ext cx="2743200" cy="365125"/>
          </a:xfrm>
        </p:spPr>
        <p:txBody>
          <a:bodyPr/>
          <a:lstStyle/>
          <a:p>
            <a:fld id="{F91729D4-A164-47A3-830D-E792BCE699E4}" type="slidenum">
              <a:rPr lang="en-US" sz="2400" b="1" smtClean="0">
                <a:solidFill>
                  <a:schemeClr val="tx1"/>
                </a:solidFill>
              </a:rPr>
              <a:pPr/>
              <a:t>2</a:t>
            </a:fld>
            <a:endParaRPr lang="en-US" sz="2400" b="1" dirty="0">
              <a:solidFill>
                <a:schemeClr val="tx1"/>
              </a:solidFill>
            </a:endParaRPr>
          </a:p>
        </p:txBody>
      </p:sp>
      <p:sp>
        <p:nvSpPr>
          <p:cNvPr id="3" name="Footer Placeholder 2">
            <a:extLst>
              <a:ext uri="{FF2B5EF4-FFF2-40B4-BE49-F238E27FC236}">
                <a16:creationId xmlns:a16="http://schemas.microsoft.com/office/drawing/2014/main" id="{6CCBF0FB-0046-4D3C-AC29-2382CF05B6D1}"/>
              </a:ext>
            </a:extLst>
          </p:cNvPr>
          <p:cNvSpPr>
            <a:spLocks noGrp="1"/>
          </p:cNvSpPr>
          <p:nvPr>
            <p:ph type="ftr" sz="quarter" idx="11"/>
          </p:nvPr>
        </p:nvSpPr>
        <p:spPr>
          <a:xfrm>
            <a:off x="4038600" y="6356350"/>
            <a:ext cx="4114800" cy="365125"/>
          </a:xfrm>
        </p:spPr>
        <p:txBody>
          <a:bodyPr/>
          <a:lstStyle/>
          <a:p>
            <a:r>
              <a:rPr lang="en-US" sz="1600" b="1" dirty="0">
                <a:solidFill>
                  <a:schemeClr val="tx1"/>
                </a:solidFill>
              </a:rPr>
              <a:t>DIOCESAN Services appeal</a:t>
            </a:r>
          </a:p>
        </p:txBody>
      </p:sp>
      <p:sp>
        <p:nvSpPr>
          <p:cNvPr id="2" name="Date Placeholder 1">
            <a:extLst>
              <a:ext uri="{FF2B5EF4-FFF2-40B4-BE49-F238E27FC236}">
                <a16:creationId xmlns:a16="http://schemas.microsoft.com/office/drawing/2014/main" id="{C15C08D0-D6EE-4AF3-849A-12E064512A94}"/>
              </a:ext>
            </a:extLst>
          </p:cNvPr>
          <p:cNvSpPr>
            <a:spLocks noGrp="1"/>
          </p:cNvSpPr>
          <p:nvPr>
            <p:ph type="dt" sz="half" idx="10"/>
          </p:nvPr>
        </p:nvSpPr>
        <p:spPr>
          <a:xfrm>
            <a:off x="838200" y="6356350"/>
            <a:ext cx="2743200" cy="365125"/>
          </a:xfrm>
        </p:spPr>
        <p:txBody>
          <a:bodyPr/>
          <a:lstStyle/>
          <a:p>
            <a:r>
              <a:rPr lang="en-US" sz="2400" b="1" dirty="0">
                <a:solidFill>
                  <a:schemeClr val="tx1"/>
                </a:solidFill>
              </a:rPr>
              <a:t>2025</a:t>
            </a:r>
          </a:p>
        </p:txBody>
      </p:sp>
    </p:spTree>
    <p:extLst>
      <p:ext uri="{BB962C8B-B14F-4D97-AF65-F5344CB8AC3E}">
        <p14:creationId xmlns:p14="http://schemas.microsoft.com/office/powerpoint/2010/main" val="2060042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E454818-1AA5-37C4-30E6-F14F16BD45F6}"/>
              </a:ext>
            </a:extLst>
          </p:cNvPr>
          <p:cNvPicPr>
            <a:picLocks noChangeAspect="1"/>
          </p:cNvPicPr>
          <p:nvPr/>
        </p:nvPicPr>
        <p:blipFill>
          <a:blip r:embed="rId2">
            <a:alphaModFix amt="40000"/>
          </a:blip>
          <a:stretch>
            <a:fillRect/>
          </a:stretch>
        </p:blipFill>
        <p:spPr>
          <a:xfrm>
            <a:off x="0" y="0"/>
            <a:ext cx="12192000" cy="6857999"/>
          </a:xfrm>
          <a:prstGeom prst="rect">
            <a:avLst/>
          </a:prstGeom>
        </p:spPr>
      </p:pic>
      <p:sp>
        <p:nvSpPr>
          <p:cNvPr id="9" name="Text Placeholder 7">
            <a:extLst>
              <a:ext uri="{FF2B5EF4-FFF2-40B4-BE49-F238E27FC236}">
                <a16:creationId xmlns:a16="http://schemas.microsoft.com/office/drawing/2014/main" id="{B92FED4E-68A9-7A5F-2BF0-A0F2B10EAF42}"/>
              </a:ext>
            </a:extLst>
          </p:cNvPr>
          <p:cNvSpPr>
            <a:spLocks noGrp="1"/>
          </p:cNvSpPr>
          <p:nvPr>
            <p:ph type="body" sz="quarter" idx="16"/>
          </p:nvPr>
        </p:nvSpPr>
        <p:spPr>
          <a:xfrm>
            <a:off x="372140" y="376518"/>
            <a:ext cx="11515060" cy="5979833"/>
          </a:xfrm>
        </p:spPr>
        <p:txBody>
          <a:bodyPr/>
          <a:lstStyle/>
          <a:p>
            <a:pPr marR="0" algn="l" rtl="0"/>
            <a:r>
              <a:rPr lang="en-US" b="1" i="0" u="none" strike="noStrike" baseline="30000" dirty="0">
                <a:solidFill>
                  <a:srgbClr val="000000"/>
                </a:solidFill>
                <a:latin typeface="Minion Pro" panose="02040503050306020203" pitchFamily="18" charset="0"/>
              </a:rPr>
              <a:t>My Sisters and Brothers in Christ, </a:t>
            </a:r>
          </a:p>
          <a:p>
            <a:pPr marR="0" algn="l" rtl="0"/>
            <a:r>
              <a:rPr lang="en-US" b="1" i="0" u="none" strike="noStrike" baseline="30000" dirty="0">
                <a:solidFill>
                  <a:srgbClr val="000000"/>
                </a:solidFill>
                <a:latin typeface="Minion Pro" panose="02040503050306020203" pitchFamily="18" charset="0"/>
              </a:rPr>
              <a:t>	Blessings to you in this new year! As we begin the calendar year of 2025, we also begin our annual </a:t>
            </a:r>
            <a:r>
              <a:rPr lang="en-US" b="1" i="1" u="none" strike="noStrike" baseline="30000" dirty="0">
                <a:solidFill>
                  <a:srgbClr val="000000"/>
                </a:solidFill>
                <a:latin typeface="Minion Pro" panose="02040503050306020203" pitchFamily="18" charset="0"/>
              </a:rPr>
              <a:t>Diocesan Services Appeal</a:t>
            </a:r>
            <a:r>
              <a:rPr lang="en-US" b="1" i="0" u="none" strike="noStrike" baseline="30000" dirty="0">
                <a:solidFill>
                  <a:srgbClr val="000000"/>
                </a:solidFill>
                <a:latin typeface="Minion Pro" panose="02040503050306020203" pitchFamily="18" charset="0"/>
              </a:rPr>
              <a:t>. It is my pleasure to share that this year’s DSA theme is Romans 5:5, </a:t>
            </a:r>
            <a:r>
              <a:rPr lang="en-US" b="1" i="1" u="none" strike="noStrike" baseline="30000" dirty="0">
                <a:solidFill>
                  <a:srgbClr val="000000"/>
                </a:solidFill>
                <a:latin typeface="Minion Pro" panose="02040503050306020203" pitchFamily="18" charset="0"/>
              </a:rPr>
              <a:t>“Hope does not disappoint.”</a:t>
            </a:r>
            <a:r>
              <a:rPr lang="en-US" b="1" i="0" u="none" strike="noStrike" baseline="30000" dirty="0">
                <a:solidFill>
                  <a:srgbClr val="000000"/>
                </a:solidFill>
                <a:latin typeface="Minion Pro" panose="02040503050306020203" pitchFamily="18" charset="0"/>
              </a:rPr>
              <a:t> This theme dovetails nicely with the 2025 Jubilee Year, </a:t>
            </a:r>
          </a:p>
          <a:p>
            <a:pPr marR="0" algn="l" rtl="0"/>
            <a:r>
              <a:rPr lang="en-US" b="1" i="0" u="none" strike="noStrike" baseline="30000" dirty="0">
                <a:solidFill>
                  <a:srgbClr val="000000"/>
                </a:solidFill>
                <a:latin typeface="Minion Pro" panose="02040503050306020203" pitchFamily="18" charset="0"/>
              </a:rPr>
              <a:t>also known as the Year of Hope. Announced by Pope Francis, the Jubilee Year is intended to be a time of hope for the world, as well as a time to </a:t>
            </a:r>
          </a:p>
          <a:p>
            <a:pPr marR="0" algn="l" rtl="0"/>
            <a:r>
              <a:rPr lang="en-US" b="1" i="0" u="none" strike="noStrike" baseline="30000" dirty="0">
                <a:solidFill>
                  <a:srgbClr val="000000"/>
                </a:solidFill>
                <a:latin typeface="Minion Pro" panose="02040503050306020203" pitchFamily="18" charset="0"/>
              </a:rPr>
              <a:t>re-establish relationships with God, others and creation. As a diocese, we continue to care for one another in faith, hope and love, while embracing this theme. </a:t>
            </a:r>
          </a:p>
          <a:p>
            <a:pPr marR="0" algn="l" rtl="0"/>
            <a:r>
              <a:rPr lang="en-US" b="1" i="0" u="none" strike="noStrike" baseline="30000" dirty="0">
                <a:solidFill>
                  <a:srgbClr val="000000"/>
                </a:solidFill>
                <a:latin typeface="Minion Pro" panose="02040503050306020203" pitchFamily="18" charset="0"/>
              </a:rPr>
              <a:t>	Your support of the DSA, through prayer and financial assistance, allows our offices and ministries to fulfill the diocese’s mission and embrace the promise of hope we are given each day. By supporting the DSA, you will help make a definite difference in the lives of your neighbors, for which I would be deeply grateful. Your generosity will sustain our tradition of sharing and bringing hope to others. I prayerfully ask you again to consider a gift to this year’s </a:t>
            </a:r>
            <a:r>
              <a:rPr lang="en-US" b="1" i="1" u="none" strike="noStrike" baseline="30000" dirty="0">
                <a:solidFill>
                  <a:srgbClr val="000000"/>
                </a:solidFill>
                <a:latin typeface="Minion Pro" panose="02040503050306020203" pitchFamily="18" charset="0"/>
              </a:rPr>
              <a:t>Diocesan Services Appeal.</a:t>
            </a:r>
            <a:r>
              <a:rPr lang="en-US" b="1" i="0" u="none" strike="noStrike" baseline="30000" dirty="0">
                <a:solidFill>
                  <a:srgbClr val="000000"/>
                </a:solidFill>
                <a:latin typeface="Minion Pro" panose="02040503050306020203" pitchFamily="18" charset="0"/>
              </a:rPr>
              <a:t> Please know that I am praying for God’s blessings on you and your family and that you have a renewed sense of hope this year.</a:t>
            </a:r>
          </a:p>
          <a:p>
            <a:pPr marR="0" algn="l" rtl="0"/>
            <a:endParaRPr lang="en-US" b="1" i="0" u="none" strike="noStrike" baseline="30000" dirty="0">
              <a:solidFill>
                <a:srgbClr val="000000"/>
              </a:solidFill>
              <a:latin typeface="Minion Pro" panose="02040503050306020203" pitchFamily="18" charset="0"/>
            </a:endParaRPr>
          </a:p>
          <a:p>
            <a:pPr marR="0" algn="l" rtl="0">
              <a:lnSpc>
                <a:spcPct val="150000"/>
              </a:lnSpc>
            </a:pPr>
            <a:r>
              <a:rPr lang="en-US" b="1" i="0" u="none" strike="noStrike" baseline="30000" dirty="0">
                <a:solidFill>
                  <a:srgbClr val="000000"/>
                </a:solidFill>
                <a:latin typeface="Minion Pro" panose="02040503050306020203" pitchFamily="18" charset="0"/>
              </a:rPr>
              <a:t>With every prayerful wish, I am </a:t>
            </a:r>
          </a:p>
          <a:p>
            <a:pPr marR="0" algn="l" rtl="0">
              <a:lnSpc>
                <a:spcPct val="150000"/>
              </a:lnSpc>
            </a:pPr>
            <a:r>
              <a:rPr lang="en-US" b="1" i="0" u="none" strike="noStrike" baseline="30000" dirty="0">
                <a:solidFill>
                  <a:srgbClr val="000000"/>
                </a:solidFill>
                <a:latin typeface="Minion Pro" panose="02040503050306020203" pitchFamily="18" charset="0"/>
              </a:rPr>
              <a:t>Sincerely yours in Christ,</a:t>
            </a:r>
          </a:p>
          <a:p>
            <a:pPr marR="0" algn="l" rtl="0">
              <a:lnSpc>
                <a:spcPct val="150000"/>
              </a:lnSpc>
            </a:pPr>
            <a:r>
              <a:rPr lang="en-US" b="1" i="0" u="none" strike="noStrike" baseline="30000" dirty="0">
                <a:solidFill>
                  <a:srgbClr val="000000"/>
                </a:solidFill>
                <a:latin typeface="Minion Pro" panose="02040503050306020203" pitchFamily="18" charset="0"/>
              </a:rPr>
              <a:t>Most Reverend Gerald M. </a:t>
            </a:r>
            <a:r>
              <a:rPr lang="en-US" b="1" i="0" u="none" strike="noStrike" baseline="30000" dirty="0" err="1">
                <a:solidFill>
                  <a:srgbClr val="000000"/>
                </a:solidFill>
                <a:latin typeface="Minion Pro" panose="02040503050306020203" pitchFamily="18" charset="0"/>
              </a:rPr>
              <a:t>Barbarito</a:t>
            </a:r>
            <a:endParaRPr lang="en-US" b="1" i="0" u="none" strike="noStrike" baseline="30000" dirty="0">
              <a:solidFill>
                <a:srgbClr val="000000"/>
              </a:solidFill>
              <a:latin typeface="Minion Pro" panose="02040503050306020203" pitchFamily="18" charset="0"/>
            </a:endParaRPr>
          </a:p>
          <a:p>
            <a:pPr marR="0" algn="l" rtl="0">
              <a:lnSpc>
                <a:spcPct val="150000"/>
              </a:lnSpc>
            </a:pPr>
            <a:r>
              <a:rPr lang="en-US" b="1" baseline="30000" dirty="0">
                <a:solidFill>
                  <a:srgbClr val="000000"/>
                </a:solidFill>
                <a:latin typeface="Minion Pro" panose="02040503050306020203" pitchFamily="18" charset="0"/>
              </a:rPr>
              <a:t>Bishop of Palm Beach</a:t>
            </a:r>
            <a:endParaRPr lang="en-US" b="1" i="0" u="none" strike="noStrike" baseline="30000" dirty="0">
              <a:solidFill>
                <a:srgbClr val="000000"/>
              </a:solidFill>
              <a:latin typeface="Minion Pro" panose="02040503050306020203" pitchFamily="18" charset="0"/>
            </a:endParaRPr>
          </a:p>
        </p:txBody>
      </p:sp>
      <p:sp>
        <p:nvSpPr>
          <p:cNvPr id="11" name="Footer Placeholder 2">
            <a:extLst>
              <a:ext uri="{FF2B5EF4-FFF2-40B4-BE49-F238E27FC236}">
                <a16:creationId xmlns:a16="http://schemas.microsoft.com/office/drawing/2014/main" id="{F4BAF533-4A15-B6C1-4302-4396338C901B}"/>
              </a:ext>
            </a:extLst>
          </p:cNvPr>
          <p:cNvSpPr>
            <a:spLocks noGrp="1"/>
          </p:cNvSpPr>
          <p:nvPr>
            <p:ph type="ftr" sz="quarter" idx="11"/>
          </p:nvPr>
        </p:nvSpPr>
        <p:spPr>
          <a:xfrm>
            <a:off x="4038600" y="6356350"/>
            <a:ext cx="4114800" cy="365125"/>
          </a:xfrm>
        </p:spPr>
        <p:txBody>
          <a:bodyPr/>
          <a:lstStyle/>
          <a:p>
            <a:r>
              <a:rPr lang="en-US" sz="1600" b="1" dirty="0">
                <a:solidFill>
                  <a:schemeClr val="tx1"/>
                </a:solidFill>
              </a:rPr>
              <a:t>DIOCESAN Services appeal</a:t>
            </a:r>
          </a:p>
        </p:txBody>
      </p:sp>
    </p:spTree>
    <p:extLst>
      <p:ext uri="{BB962C8B-B14F-4D97-AF65-F5344CB8AC3E}">
        <p14:creationId xmlns:p14="http://schemas.microsoft.com/office/powerpoint/2010/main" val="2654592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8F276-D000-0899-EEC7-66DD3D4CEBD7}"/>
            </a:ext>
          </a:extLst>
        </p:cNvPr>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C2392327-344F-4A90-C87B-FC9E540E2913}"/>
              </a:ext>
            </a:extLst>
          </p:cNvPr>
          <p:cNvSpPr>
            <a:spLocks noGrp="1"/>
          </p:cNvSpPr>
          <p:nvPr>
            <p:ph type="sldNum" sz="quarter" idx="12"/>
          </p:nvPr>
        </p:nvSpPr>
        <p:spPr>
          <a:xfrm>
            <a:off x="8610600" y="6356350"/>
            <a:ext cx="2743200" cy="365125"/>
          </a:xfrm>
        </p:spPr>
        <p:txBody>
          <a:bodyPr/>
          <a:lstStyle/>
          <a:p>
            <a:fld id="{F91729D4-A164-47A3-830D-E792BCE699E4}" type="slidenum">
              <a:rPr lang="en-US" sz="2400" b="1" smtClean="0">
                <a:solidFill>
                  <a:schemeClr val="tx1"/>
                </a:solidFill>
              </a:rPr>
              <a:pPr/>
              <a:t>4</a:t>
            </a:fld>
            <a:endParaRPr lang="en-US" sz="2400" b="1" dirty="0">
              <a:solidFill>
                <a:schemeClr val="tx1"/>
              </a:solidFill>
            </a:endParaRPr>
          </a:p>
        </p:txBody>
      </p:sp>
      <p:sp>
        <p:nvSpPr>
          <p:cNvPr id="11" name="Footer Placeholder 2">
            <a:extLst>
              <a:ext uri="{FF2B5EF4-FFF2-40B4-BE49-F238E27FC236}">
                <a16:creationId xmlns:a16="http://schemas.microsoft.com/office/drawing/2014/main" id="{C8E9CFF9-7DD1-1A41-4855-B7AD42DA489D}"/>
              </a:ext>
            </a:extLst>
          </p:cNvPr>
          <p:cNvSpPr>
            <a:spLocks noGrp="1"/>
          </p:cNvSpPr>
          <p:nvPr>
            <p:ph type="ftr" sz="quarter" idx="11"/>
          </p:nvPr>
        </p:nvSpPr>
        <p:spPr>
          <a:xfrm>
            <a:off x="4038600" y="6356350"/>
            <a:ext cx="4114800" cy="365125"/>
          </a:xfrm>
        </p:spPr>
        <p:txBody>
          <a:bodyPr/>
          <a:lstStyle/>
          <a:p>
            <a:r>
              <a:rPr lang="en-US" sz="1600" b="1" dirty="0">
                <a:solidFill>
                  <a:schemeClr val="tx1"/>
                </a:solidFill>
              </a:rPr>
              <a:t>DIOCESAN Services appeal</a:t>
            </a:r>
          </a:p>
        </p:txBody>
      </p:sp>
      <p:sp>
        <p:nvSpPr>
          <p:cNvPr id="12" name="Date Placeholder 1">
            <a:extLst>
              <a:ext uri="{FF2B5EF4-FFF2-40B4-BE49-F238E27FC236}">
                <a16:creationId xmlns:a16="http://schemas.microsoft.com/office/drawing/2014/main" id="{8D5E80B8-57BA-6F31-2F74-692B426DA8A8}"/>
              </a:ext>
            </a:extLst>
          </p:cNvPr>
          <p:cNvSpPr>
            <a:spLocks noGrp="1"/>
          </p:cNvSpPr>
          <p:nvPr>
            <p:ph type="dt" sz="half" idx="10"/>
          </p:nvPr>
        </p:nvSpPr>
        <p:spPr>
          <a:xfrm>
            <a:off x="838200" y="6356350"/>
            <a:ext cx="2743200" cy="365125"/>
          </a:xfrm>
        </p:spPr>
        <p:txBody>
          <a:bodyPr/>
          <a:lstStyle/>
          <a:p>
            <a:r>
              <a:rPr lang="en-US" sz="2400" b="1" dirty="0">
                <a:solidFill>
                  <a:schemeClr val="tx1"/>
                </a:solidFill>
              </a:rPr>
              <a:t>2025</a:t>
            </a:r>
          </a:p>
        </p:txBody>
      </p:sp>
      <p:pic>
        <p:nvPicPr>
          <p:cNvPr id="3" name="Picture 2" descr="A person in a green shirt&#10;&#10;Description automatically generated">
            <a:extLst>
              <a:ext uri="{FF2B5EF4-FFF2-40B4-BE49-F238E27FC236}">
                <a16:creationId xmlns:a16="http://schemas.microsoft.com/office/drawing/2014/main" id="{A5625AFA-B372-B0C5-4053-1B4C36C1AEE8}"/>
              </a:ext>
            </a:extLst>
          </p:cNvPr>
          <p:cNvPicPr>
            <a:picLocks noChangeAspect="1"/>
          </p:cNvPicPr>
          <p:nvPr/>
        </p:nvPicPr>
        <p:blipFill>
          <a:blip r:embed="rId2"/>
          <a:stretch>
            <a:fillRect/>
          </a:stretch>
        </p:blipFill>
        <p:spPr>
          <a:xfrm>
            <a:off x="-2814118" y="0"/>
            <a:ext cx="12780404" cy="7191107"/>
          </a:xfrm>
          <a:prstGeom prst="rect">
            <a:avLst/>
          </a:prstGeom>
        </p:spPr>
      </p:pic>
      <p:sp>
        <p:nvSpPr>
          <p:cNvPr id="4" name="Rectangle 3">
            <a:extLst>
              <a:ext uri="{FF2B5EF4-FFF2-40B4-BE49-F238E27FC236}">
                <a16:creationId xmlns:a16="http://schemas.microsoft.com/office/drawing/2014/main" id="{7200C3CF-53B6-366E-20E7-445DB7CD744E}"/>
              </a:ext>
              <a:ext uri="{C183D7F6-B498-43B3-948B-1728B52AA6E4}">
                <adec:decorative xmlns:adec="http://schemas.microsoft.com/office/drawing/2017/decorative" val="1"/>
              </a:ext>
            </a:extLst>
          </p:cNvPr>
          <p:cNvSpPr/>
          <p:nvPr/>
        </p:nvSpPr>
        <p:spPr>
          <a:xfrm>
            <a:off x="5129390" y="14990"/>
            <a:ext cx="7138900" cy="7176118"/>
          </a:xfrm>
          <a:prstGeom prst="rect">
            <a:avLst/>
          </a:prstGeom>
          <a:solidFill>
            <a:srgbClr val="2D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7">
            <a:extLst>
              <a:ext uri="{FF2B5EF4-FFF2-40B4-BE49-F238E27FC236}">
                <a16:creationId xmlns:a16="http://schemas.microsoft.com/office/drawing/2014/main" id="{641A44DD-2572-795E-354C-FF6DA6A22C1C}"/>
              </a:ext>
            </a:extLst>
          </p:cNvPr>
          <p:cNvSpPr>
            <a:spLocks noGrp="1"/>
          </p:cNvSpPr>
          <p:nvPr>
            <p:ph type="body" sz="quarter" idx="16"/>
          </p:nvPr>
        </p:nvSpPr>
        <p:spPr>
          <a:xfrm>
            <a:off x="6033246" y="531629"/>
            <a:ext cx="5853953" cy="5824722"/>
          </a:xfrm>
        </p:spPr>
        <p:txBody>
          <a:bodyPr/>
          <a:lstStyle/>
          <a:p>
            <a:pPr marR="0" algn="l" rtl="0">
              <a:lnSpc>
                <a:spcPct val="150000"/>
              </a:lnSpc>
            </a:pPr>
            <a:r>
              <a:rPr lang="en-US" sz="3200" b="0" i="0" u="none" strike="noStrike" baseline="30000" dirty="0">
                <a:solidFill>
                  <a:schemeClr val="bg1"/>
                </a:solidFill>
                <a:latin typeface="Minion Pro SmBd" panose="02040603060306020203" pitchFamily="18" charset="0"/>
              </a:rPr>
              <a:t>“I get to see first-hand as a DRE how lives are changed within our parish every day, thanks to the DSA. I have witnessed children of every age shine the light of Christ in initiatives like the Catechesis of the Good Shepherd and our new youth ministry. This would not be possible without the support and training I received through the diocese. With the support of the DSA, we have the tools to help our young people develop an unshakable faith foundation and grow in their relationships with the Lord.” </a:t>
            </a:r>
          </a:p>
        </p:txBody>
      </p:sp>
      <p:sp>
        <p:nvSpPr>
          <p:cNvPr id="5" name="TextBox 4">
            <a:extLst>
              <a:ext uri="{FF2B5EF4-FFF2-40B4-BE49-F238E27FC236}">
                <a16:creationId xmlns:a16="http://schemas.microsoft.com/office/drawing/2014/main" id="{86F46CC2-3B97-F224-69C6-FC960CB63222}"/>
              </a:ext>
            </a:extLst>
          </p:cNvPr>
          <p:cNvSpPr txBox="1"/>
          <p:nvPr/>
        </p:nvSpPr>
        <p:spPr>
          <a:xfrm>
            <a:off x="6217461" y="6141705"/>
            <a:ext cx="6024282" cy="913070"/>
          </a:xfrm>
          <a:prstGeom prst="rect">
            <a:avLst/>
          </a:prstGeom>
          <a:noFill/>
        </p:spPr>
        <p:txBody>
          <a:bodyPr wrap="square" rtlCol="0">
            <a:spAutoFit/>
          </a:bodyPr>
          <a:lstStyle/>
          <a:p>
            <a:pPr marR="0" algn="l" rtl="0">
              <a:lnSpc>
                <a:spcPct val="100000"/>
              </a:lnSpc>
            </a:pPr>
            <a:r>
              <a:rPr lang="en-US" sz="3200" b="0" i="0" u="none" strike="noStrike" baseline="30000" dirty="0">
                <a:solidFill>
                  <a:srgbClr val="000000"/>
                </a:solidFill>
                <a:latin typeface="Abadi" panose="020B0604020104020204" pitchFamily="34" charset="0"/>
              </a:rPr>
              <a:t> </a:t>
            </a:r>
            <a:r>
              <a:rPr lang="en-US" sz="3200" b="0" i="1" u="none" strike="noStrike" baseline="30000" dirty="0">
                <a:solidFill>
                  <a:srgbClr val="000000"/>
                </a:solidFill>
                <a:latin typeface="Abadi" panose="020B0604020104020204" pitchFamily="34" charset="0"/>
              </a:rPr>
              <a:t>– Bibi, Director of Religious Education </a:t>
            </a:r>
          </a:p>
          <a:p>
            <a:pPr marR="0" algn="l" rtl="0">
              <a:lnSpc>
                <a:spcPct val="100000"/>
              </a:lnSpc>
            </a:pPr>
            <a:r>
              <a:rPr lang="en-US" sz="3200" b="0" i="1" u="none" strike="noStrike" baseline="30000" dirty="0">
                <a:solidFill>
                  <a:srgbClr val="000000"/>
                </a:solidFill>
                <a:latin typeface="Abadi" panose="020B0604020104020204" pitchFamily="34" charset="0"/>
              </a:rPr>
              <a:t>	St. Clare Catholic Church</a:t>
            </a:r>
            <a:endParaRPr lang="en-US" sz="3200" dirty="0"/>
          </a:p>
        </p:txBody>
      </p:sp>
    </p:spTree>
    <p:extLst>
      <p:ext uri="{BB962C8B-B14F-4D97-AF65-F5344CB8AC3E}">
        <p14:creationId xmlns:p14="http://schemas.microsoft.com/office/powerpoint/2010/main" val="3767243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EDB6D-0E4C-CA9A-115A-C6634546E322}"/>
            </a:ext>
          </a:extLst>
        </p:cNvPr>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98A0F978-D507-72B9-B96A-332E3E686DF2}"/>
              </a:ext>
            </a:extLst>
          </p:cNvPr>
          <p:cNvSpPr>
            <a:spLocks noGrp="1"/>
          </p:cNvSpPr>
          <p:nvPr>
            <p:ph type="sldNum" sz="quarter" idx="12"/>
          </p:nvPr>
        </p:nvSpPr>
        <p:spPr>
          <a:xfrm>
            <a:off x="8610600" y="6356350"/>
            <a:ext cx="2743200" cy="365125"/>
          </a:xfrm>
        </p:spPr>
        <p:txBody>
          <a:bodyPr/>
          <a:lstStyle/>
          <a:p>
            <a:fld id="{F91729D4-A164-47A3-830D-E792BCE699E4}" type="slidenum">
              <a:rPr lang="en-US" sz="2400" b="1" smtClean="0">
                <a:solidFill>
                  <a:schemeClr val="tx1"/>
                </a:solidFill>
              </a:rPr>
              <a:pPr/>
              <a:t>5</a:t>
            </a:fld>
            <a:endParaRPr lang="en-US" sz="2400" b="1" dirty="0">
              <a:solidFill>
                <a:schemeClr val="tx1"/>
              </a:solidFill>
            </a:endParaRPr>
          </a:p>
        </p:txBody>
      </p:sp>
      <p:sp>
        <p:nvSpPr>
          <p:cNvPr id="11" name="Footer Placeholder 2">
            <a:extLst>
              <a:ext uri="{FF2B5EF4-FFF2-40B4-BE49-F238E27FC236}">
                <a16:creationId xmlns:a16="http://schemas.microsoft.com/office/drawing/2014/main" id="{87CE45D6-7F7B-7B9F-6D61-62493A1C0130}"/>
              </a:ext>
            </a:extLst>
          </p:cNvPr>
          <p:cNvSpPr>
            <a:spLocks noGrp="1"/>
          </p:cNvSpPr>
          <p:nvPr>
            <p:ph type="ftr" sz="quarter" idx="11"/>
          </p:nvPr>
        </p:nvSpPr>
        <p:spPr>
          <a:xfrm>
            <a:off x="4038600" y="6356350"/>
            <a:ext cx="4114800" cy="365125"/>
          </a:xfrm>
        </p:spPr>
        <p:txBody>
          <a:bodyPr/>
          <a:lstStyle/>
          <a:p>
            <a:r>
              <a:rPr lang="en-US" sz="1600" b="1" dirty="0">
                <a:solidFill>
                  <a:schemeClr val="tx1"/>
                </a:solidFill>
              </a:rPr>
              <a:t>DIOCESAN Services appeal</a:t>
            </a:r>
          </a:p>
        </p:txBody>
      </p:sp>
      <p:sp>
        <p:nvSpPr>
          <p:cNvPr id="12" name="Date Placeholder 1">
            <a:extLst>
              <a:ext uri="{FF2B5EF4-FFF2-40B4-BE49-F238E27FC236}">
                <a16:creationId xmlns:a16="http://schemas.microsoft.com/office/drawing/2014/main" id="{060D33ED-CB5C-0D8A-1C45-FD90927C7EB3}"/>
              </a:ext>
            </a:extLst>
          </p:cNvPr>
          <p:cNvSpPr>
            <a:spLocks noGrp="1"/>
          </p:cNvSpPr>
          <p:nvPr>
            <p:ph type="dt" sz="half" idx="10"/>
          </p:nvPr>
        </p:nvSpPr>
        <p:spPr>
          <a:xfrm>
            <a:off x="838200" y="6356350"/>
            <a:ext cx="2743200" cy="365125"/>
          </a:xfrm>
        </p:spPr>
        <p:txBody>
          <a:bodyPr/>
          <a:lstStyle/>
          <a:p>
            <a:r>
              <a:rPr lang="en-US" sz="2400" b="1" dirty="0">
                <a:solidFill>
                  <a:schemeClr val="tx1"/>
                </a:solidFill>
              </a:rPr>
              <a:t>2025</a:t>
            </a:r>
          </a:p>
        </p:txBody>
      </p:sp>
      <p:pic>
        <p:nvPicPr>
          <p:cNvPr id="3" name="Picture 2" descr="A person in a green shirt&#10;&#10;Description automatically generated">
            <a:extLst>
              <a:ext uri="{FF2B5EF4-FFF2-40B4-BE49-F238E27FC236}">
                <a16:creationId xmlns:a16="http://schemas.microsoft.com/office/drawing/2014/main" id="{0BB2AAF3-A1DE-1294-D673-D5CDFEA23A20}"/>
              </a:ext>
            </a:extLst>
          </p:cNvPr>
          <p:cNvPicPr>
            <a:picLocks noChangeAspect="1"/>
          </p:cNvPicPr>
          <p:nvPr/>
        </p:nvPicPr>
        <p:blipFill>
          <a:blip r:embed="rId2"/>
          <a:stretch>
            <a:fillRect/>
          </a:stretch>
        </p:blipFill>
        <p:spPr>
          <a:xfrm>
            <a:off x="-2814118" y="0"/>
            <a:ext cx="12780404" cy="7191107"/>
          </a:xfrm>
          <a:prstGeom prst="rect">
            <a:avLst/>
          </a:prstGeom>
        </p:spPr>
      </p:pic>
      <p:pic>
        <p:nvPicPr>
          <p:cNvPr id="6" name="Picture 5" descr="A person smiling at the camera">
            <a:extLst>
              <a:ext uri="{FF2B5EF4-FFF2-40B4-BE49-F238E27FC236}">
                <a16:creationId xmlns:a16="http://schemas.microsoft.com/office/drawing/2014/main" id="{DD23CC9A-D8EF-0823-623A-0532E21C8990}"/>
              </a:ext>
            </a:extLst>
          </p:cNvPr>
          <p:cNvPicPr>
            <a:picLocks noChangeAspect="1"/>
          </p:cNvPicPr>
          <p:nvPr/>
        </p:nvPicPr>
        <p:blipFill>
          <a:blip r:embed="rId3"/>
          <a:srcRect l="-16570" t="-100" r="17124" b="100"/>
          <a:stretch/>
        </p:blipFill>
        <p:spPr>
          <a:xfrm>
            <a:off x="-5261549" y="-1"/>
            <a:ext cx="13338749" cy="7191107"/>
          </a:xfrm>
          <a:prstGeom prst="rect">
            <a:avLst/>
          </a:prstGeom>
        </p:spPr>
      </p:pic>
      <p:sp>
        <p:nvSpPr>
          <p:cNvPr id="4" name="Rectangle 3">
            <a:extLst>
              <a:ext uri="{FF2B5EF4-FFF2-40B4-BE49-F238E27FC236}">
                <a16:creationId xmlns:a16="http://schemas.microsoft.com/office/drawing/2014/main" id="{1AC0A223-9794-16DA-E96F-09B383979362}"/>
              </a:ext>
              <a:ext uri="{C183D7F6-B498-43B3-948B-1728B52AA6E4}">
                <adec:decorative xmlns:adec="http://schemas.microsoft.com/office/drawing/2017/decorative" val="1"/>
              </a:ext>
            </a:extLst>
          </p:cNvPr>
          <p:cNvSpPr/>
          <p:nvPr/>
        </p:nvSpPr>
        <p:spPr>
          <a:xfrm>
            <a:off x="5129390" y="14990"/>
            <a:ext cx="7138900" cy="7176118"/>
          </a:xfrm>
          <a:prstGeom prst="rect">
            <a:avLst/>
          </a:prstGeom>
          <a:solidFill>
            <a:srgbClr val="2D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1C1E2D2-FC05-8878-5F86-5F3ADE27BCD8}"/>
              </a:ext>
            </a:extLst>
          </p:cNvPr>
          <p:cNvSpPr txBox="1"/>
          <p:nvPr/>
        </p:nvSpPr>
        <p:spPr>
          <a:xfrm>
            <a:off x="6244008" y="6079350"/>
            <a:ext cx="6024282" cy="748923"/>
          </a:xfrm>
          <a:prstGeom prst="rect">
            <a:avLst/>
          </a:prstGeom>
          <a:noFill/>
        </p:spPr>
        <p:txBody>
          <a:bodyPr wrap="square" rtlCol="0">
            <a:spAutoFit/>
          </a:bodyPr>
          <a:lstStyle/>
          <a:p>
            <a:pPr marR="0" rtl="0"/>
            <a:r>
              <a:rPr lang="en-US" sz="3200" b="0" i="1" u="none" strike="noStrike" baseline="30000" dirty="0">
                <a:solidFill>
                  <a:srgbClr val="000000"/>
                </a:solidFill>
                <a:latin typeface="Abadi" panose="020B0604020104020204" pitchFamily="34" charset="0"/>
              </a:rPr>
              <a:t>– Jully, a resident of the Catholic Charities Samaritan Center in Vero Beach</a:t>
            </a:r>
          </a:p>
        </p:txBody>
      </p:sp>
      <p:sp>
        <p:nvSpPr>
          <p:cNvPr id="9" name="Text Placeholder 7">
            <a:extLst>
              <a:ext uri="{FF2B5EF4-FFF2-40B4-BE49-F238E27FC236}">
                <a16:creationId xmlns:a16="http://schemas.microsoft.com/office/drawing/2014/main" id="{C328648C-E3A6-F40F-F521-77B225F84A21}"/>
              </a:ext>
            </a:extLst>
          </p:cNvPr>
          <p:cNvSpPr>
            <a:spLocks noGrp="1"/>
          </p:cNvSpPr>
          <p:nvPr>
            <p:ph type="body" sz="quarter" idx="16"/>
          </p:nvPr>
        </p:nvSpPr>
        <p:spPr>
          <a:xfrm>
            <a:off x="5621312" y="531629"/>
            <a:ext cx="6265888" cy="5355088"/>
          </a:xfrm>
        </p:spPr>
        <p:txBody>
          <a:bodyPr/>
          <a:lstStyle/>
          <a:p>
            <a:pPr marR="0" algn="l" rtl="0">
              <a:lnSpc>
                <a:spcPct val="150000"/>
              </a:lnSpc>
            </a:pPr>
            <a:r>
              <a:rPr lang="en-US" sz="3200" b="0" i="0" u="none" strike="noStrike" baseline="30000" dirty="0">
                <a:solidFill>
                  <a:schemeClr val="bg1"/>
                </a:solidFill>
                <a:latin typeface="Minion Pro SmBd" panose="02040603060306020203" pitchFamily="18" charset="0"/>
              </a:rPr>
              <a:t>“My son and I were homeless, living in our car, </a:t>
            </a:r>
          </a:p>
          <a:p>
            <a:pPr marR="0" algn="l" rtl="0">
              <a:lnSpc>
                <a:spcPct val="150000"/>
              </a:lnSpc>
            </a:pPr>
            <a:r>
              <a:rPr lang="en-US" sz="3200" b="0" i="0" u="none" strike="noStrike" baseline="30000" dirty="0">
                <a:solidFill>
                  <a:schemeClr val="bg1"/>
                </a:solidFill>
                <a:latin typeface="Minion Pro SmBd" panose="02040603060306020203" pitchFamily="18" charset="0"/>
              </a:rPr>
              <a:t>and desperately seeking help. Despite numerous calls to various shelters, we were repeatedly turned away until we finally reached out to the Samaritan Center, and they said they had a spot for us. When people contribute to the DSA, they’re making investments in safe spaces, warm meals, and secure beds for children. It’s through that kindness and generosity that my son and I have found renewed hope and a glimpse of a brighter future.” </a:t>
            </a:r>
          </a:p>
        </p:txBody>
      </p:sp>
    </p:spTree>
    <p:extLst>
      <p:ext uri="{BB962C8B-B14F-4D97-AF65-F5344CB8AC3E}">
        <p14:creationId xmlns:p14="http://schemas.microsoft.com/office/powerpoint/2010/main" val="1306638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8F816-2FC7-DAB5-AEFA-F77C7E6BF2B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1AC5064-0F7F-19C9-D974-C08958D9E3F5}"/>
              </a:ext>
            </a:extLst>
          </p:cNvPr>
          <p:cNvPicPr>
            <a:picLocks noChangeAspect="1"/>
          </p:cNvPicPr>
          <p:nvPr/>
        </p:nvPicPr>
        <p:blipFill>
          <a:blip r:embed="rId2">
            <a:alphaModFix amt="40000"/>
          </a:blip>
          <a:stretch>
            <a:fillRect/>
          </a:stretch>
        </p:blipFill>
        <p:spPr>
          <a:xfrm>
            <a:off x="0" y="0"/>
            <a:ext cx="12192000" cy="6857999"/>
          </a:xfrm>
          <a:prstGeom prst="rect">
            <a:avLst/>
          </a:prstGeom>
        </p:spPr>
      </p:pic>
      <p:sp>
        <p:nvSpPr>
          <p:cNvPr id="8" name="Text Placeholder 7">
            <a:extLst>
              <a:ext uri="{FF2B5EF4-FFF2-40B4-BE49-F238E27FC236}">
                <a16:creationId xmlns:a16="http://schemas.microsoft.com/office/drawing/2014/main" id="{B595919D-2271-6994-4357-F37676276A55}"/>
              </a:ext>
            </a:extLst>
          </p:cNvPr>
          <p:cNvSpPr>
            <a:spLocks noGrp="1"/>
          </p:cNvSpPr>
          <p:nvPr>
            <p:ph type="body" sz="quarter" idx="16"/>
          </p:nvPr>
        </p:nvSpPr>
        <p:spPr>
          <a:xfrm>
            <a:off x="716436" y="304801"/>
            <a:ext cx="10637363" cy="4258234"/>
          </a:xfrm>
        </p:spPr>
        <p:txBody>
          <a:bodyPr/>
          <a:lstStyle/>
          <a:p>
            <a:pPr algn="ctr">
              <a:lnSpc>
                <a:spcPct val="150000"/>
              </a:lnSpc>
            </a:pPr>
            <a:r>
              <a:rPr lang="en-US" sz="4400" dirty="0">
                <a:solidFill>
                  <a:schemeClr val="tx1"/>
                </a:solidFill>
                <a:latin typeface="Copperplate Gothic Bold" panose="020E0705020206020404" pitchFamily="34" charset="0"/>
              </a:rPr>
              <a:t>Ways to Give</a:t>
            </a:r>
            <a:endParaRPr lang="en-US" sz="4400" i="1" dirty="0">
              <a:solidFill>
                <a:schemeClr val="tx1"/>
              </a:solidFill>
              <a:latin typeface="Copperplate Gothic Bold" panose="020E0705020206020404" pitchFamily="34" charset="0"/>
            </a:endParaRPr>
          </a:p>
          <a:p>
            <a:pPr marR="0" algn="ctr" rtl="0">
              <a:lnSpc>
                <a:spcPct val="150000"/>
              </a:lnSpc>
            </a:pPr>
            <a:r>
              <a:rPr lang="en-US" sz="3200" b="0" i="0" u="none" strike="noStrike" baseline="30000" dirty="0">
                <a:solidFill>
                  <a:srgbClr val="000000"/>
                </a:solidFill>
                <a:latin typeface="Minion Pro SmBd" panose="02040603060306020203" pitchFamily="18" charset="0"/>
              </a:rPr>
              <a:t>Donation envelope mailed to your home • In-pew envelope </a:t>
            </a:r>
          </a:p>
          <a:p>
            <a:pPr marR="0" algn="ctr" rtl="0">
              <a:lnSpc>
                <a:spcPct val="150000"/>
              </a:lnSpc>
            </a:pPr>
            <a:r>
              <a:rPr lang="en-US" sz="3200" b="0" i="0" u="none" strike="noStrike" baseline="30000" dirty="0">
                <a:solidFill>
                  <a:srgbClr val="000000"/>
                </a:solidFill>
                <a:latin typeface="Minion Pro SmBd" panose="02040603060306020203" pitchFamily="18" charset="0"/>
              </a:rPr>
              <a:t>Planned giving  • Online at DiocesePB.org/DSA • Employer gift matching </a:t>
            </a:r>
          </a:p>
          <a:p>
            <a:pPr marR="0" algn="ctr" rtl="0">
              <a:lnSpc>
                <a:spcPct val="150000"/>
              </a:lnSpc>
            </a:pPr>
            <a:r>
              <a:rPr lang="en-US" sz="3200" b="0" i="0" u="none" strike="noStrike" baseline="30000" dirty="0">
                <a:solidFill>
                  <a:srgbClr val="000000"/>
                </a:solidFill>
                <a:latin typeface="Minion Pro SmBd" panose="02040603060306020203" pitchFamily="18" charset="0"/>
              </a:rPr>
              <a:t>Gifts and pledges can be made using cash, check, credit card, debit card, direct debit/bank authorization, money order/cashier’s check, stock/securities, endowments,  individual retirement account, will/bequests, charitable gift annuity, life insurance</a:t>
            </a:r>
            <a:endParaRPr lang="en-US" sz="3200" b="0" i="0" u="none" strike="noStrike" baseline="30000" dirty="0">
              <a:solidFill>
                <a:srgbClr val="000000"/>
              </a:solidFill>
              <a:latin typeface="Minion Pro" panose="02040503050306020203" pitchFamily="18" charset="0"/>
            </a:endParaRPr>
          </a:p>
          <a:p>
            <a:pPr>
              <a:lnSpc>
                <a:spcPct val="150000"/>
              </a:lnSpc>
            </a:pPr>
            <a:endParaRPr lang="es-ES" sz="2400" baseline="30000" dirty="0">
              <a:solidFill>
                <a:schemeClr val="tx1"/>
              </a:solidFill>
              <a:latin typeface="Copperplate Gothic Bold" panose="020E0705020206020404" pitchFamily="34" charset="0"/>
            </a:endParaRPr>
          </a:p>
          <a:p>
            <a:pPr>
              <a:lnSpc>
                <a:spcPct val="150000"/>
              </a:lnSpc>
            </a:pPr>
            <a:endParaRPr lang="es-ES" sz="2400" b="0" i="0" u="none" strike="noStrike" baseline="30000" dirty="0">
              <a:solidFill>
                <a:schemeClr val="tx1"/>
              </a:solidFill>
              <a:latin typeface="Copperplate Gothic Bold" panose="020E0705020206020404" pitchFamily="34" charset="0"/>
            </a:endParaRPr>
          </a:p>
          <a:p>
            <a:pPr>
              <a:lnSpc>
                <a:spcPct val="150000"/>
              </a:lnSpc>
            </a:pPr>
            <a:endParaRPr lang="en-US" sz="2400" i="1" dirty="0">
              <a:solidFill>
                <a:schemeClr val="tx1"/>
              </a:solidFill>
              <a:latin typeface="Copperplate Gothic Bold" panose="020E0705020206020404" pitchFamily="34" charset="0"/>
            </a:endParaRPr>
          </a:p>
        </p:txBody>
      </p:sp>
      <p:sp>
        <p:nvSpPr>
          <p:cNvPr id="3" name="Footer Placeholder 2">
            <a:extLst>
              <a:ext uri="{FF2B5EF4-FFF2-40B4-BE49-F238E27FC236}">
                <a16:creationId xmlns:a16="http://schemas.microsoft.com/office/drawing/2014/main" id="{5670E841-B47B-4CC7-97A9-80E3FE6FC5C9}"/>
              </a:ext>
            </a:extLst>
          </p:cNvPr>
          <p:cNvSpPr>
            <a:spLocks noGrp="1"/>
          </p:cNvSpPr>
          <p:nvPr>
            <p:ph type="ftr" sz="quarter" idx="11"/>
          </p:nvPr>
        </p:nvSpPr>
        <p:spPr>
          <a:xfrm>
            <a:off x="4038600" y="6356350"/>
            <a:ext cx="4114800" cy="365125"/>
          </a:xfrm>
        </p:spPr>
        <p:txBody>
          <a:bodyPr/>
          <a:lstStyle/>
          <a:p>
            <a:r>
              <a:rPr lang="en-US" sz="1600" b="1" dirty="0">
                <a:solidFill>
                  <a:schemeClr val="tx1"/>
                </a:solidFill>
              </a:rPr>
              <a:t>DIOCESAN Services appeal</a:t>
            </a:r>
          </a:p>
        </p:txBody>
      </p:sp>
      <p:grpSp>
        <p:nvGrpSpPr>
          <p:cNvPr id="16" name="Group 15">
            <a:extLst>
              <a:ext uri="{FF2B5EF4-FFF2-40B4-BE49-F238E27FC236}">
                <a16:creationId xmlns:a16="http://schemas.microsoft.com/office/drawing/2014/main" id="{191B225B-1EF7-3A8B-F1A3-8C0F1978EFE9}"/>
              </a:ext>
            </a:extLst>
          </p:cNvPr>
          <p:cNvGrpSpPr/>
          <p:nvPr/>
        </p:nvGrpSpPr>
        <p:grpSpPr>
          <a:xfrm>
            <a:off x="10068105" y="4505902"/>
            <a:ext cx="1407459" cy="1407460"/>
            <a:chOff x="9991905" y="4462217"/>
            <a:chExt cx="1407459" cy="1407460"/>
          </a:xfrm>
        </p:grpSpPr>
        <p:sp>
          <p:nvSpPr>
            <p:cNvPr id="15" name="Rectangle 14">
              <a:extLst>
                <a:ext uri="{FF2B5EF4-FFF2-40B4-BE49-F238E27FC236}">
                  <a16:creationId xmlns:a16="http://schemas.microsoft.com/office/drawing/2014/main" id="{00164D24-55E8-5F85-899A-38E5A93D5E25}"/>
                </a:ext>
              </a:extLst>
            </p:cNvPr>
            <p:cNvSpPr/>
            <p:nvPr/>
          </p:nvSpPr>
          <p:spPr>
            <a:xfrm>
              <a:off x="9991905" y="4462217"/>
              <a:ext cx="1407459" cy="140746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qr code with a black and white background&#10;&#10;Description automatically generated">
              <a:extLst>
                <a:ext uri="{FF2B5EF4-FFF2-40B4-BE49-F238E27FC236}">
                  <a16:creationId xmlns:a16="http://schemas.microsoft.com/office/drawing/2014/main" id="{639F359E-7E2C-6F09-B46F-1BFA99272BD7}"/>
                </a:ext>
              </a:extLst>
            </p:cNvPr>
            <p:cNvPicPr>
              <a:picLocks noChangeAspect="1"/>
            </p:cNvPicPr>
            <p:nvPr/>
          </p:nvPicPr>
          <p:blipFill>
            <a:blip r:embed="rId3"/>
            <a:stretch>
              <a:fillRect/>
            </a:stretch>
          </p:blipFill>
          <p:spPr>
            <a:xfrm>
              <a:off x="10069697" y="4539958"/>
              <a:ext cx="1251975" cy="1251975"/>
            </a:xfrm>
            <a:prstGeom prst="rect">
              <a:avLst/>
            </a:prstGeom>
          </p:spPr>
        </p:pic>
      </p:grpSp>
      <p:sp>
        <p:nvSpPr>
          <p:cNvPr id="7" name="TextBox 6">
            <a:extLst>
              <a:ext uri="{FF2B5EF4-FFF2-40B4-BE49-F238E27FC236}">
                <a16:creationId xmlns:a16="http://schemas.microsoft.com/office/drawing/2014/main" id="{51D82CB5-7717-9DA1-C88D-D4CFB87750B2}"/>
              </a:ext>
            </a:extLst>
          </p:cNvPr>
          <p:cNvSpPr txBox="1"/>
          <p:nvPr/>
        </p:nvSpPr>
        <p:spPr>
          <a:xfrm>
            <a:off x="3031940" y="4690251"/>
            <a:ext cx="6006353" cy="769441"/>
          </a:xfrm>
          <a:prstGeom prst="rect">
            <a:avLst/>
          </a:prstGeom>
          <a:noFill/>
        </p:spPr>
        <p:txBody>
          <a:bodyPr wrap="square" rtlCol="0">
            <a:spAutoFit/>
          </a:bodyPr>
          <a:lstStyle/>
          <a:p>
            <a:pPr marR="0" algn="ctr" rtl="0"/>
            <a:r>
              <a:rPr lang="en-US" sz="4400" b="0" i="0" u="none" strike="noStrike" baseline="30000" dirty="0">
                <a:solidFill>
                  <a:srgbClr val="000000"/>
                </a:solidFill>
                <a:latin typeface="Minion Pro SmBd" panose="02040603060306020203" pitchFamily="18" charset="0"/>
              </a:rPr>
              <a:t>(561) 775-9590</a:t>
            </a:r>
            <a:r>
              <a:rPr lang="en-US" sz="4400" b="0" i="0" u="none" strike="noStrike" baseline="30000" dirty="0">
                <a:solidFill>
                  <a:srgbClr val="000000"/>
                </a:solidFill>
                <a:latin typeface="Minion Pro" panose="02040503050306020203" pitchFamily="18" charset="0"/>
              </a:rPr>
              <a:t> | </a:t>
            </a:r>
            <a:r>
              <a:rPr lang="en-US" sz="4400" b="0" i="0" u="none" strike="noStrike" baseline="30000" dirty="0">
                <a:solidFill>
                  <a:srgbClr val="000000"/>
                </a:solidFill>
                <a:latin typeface="Minion Pro SmBd" panose="02040603060306020203" pitchFamily="18" charset="0"/>
              </a:rPr>
              <a:t>DiocesePB.org/DSA</a:t>
            </a:r>
            <a:endParaRPr lang="en-US" sz="4400" dirty="0"/>
          </a:p>
        </p:txBody>
      </p:sp>
      <p:sp>
        <p:nvSpPr>
          <p:cNvPr id="9" name="TextBox 8">
            <a:extLst>
              <a:ext uri="{FF2B5EF4-FFF2-40B4-BE49-F238E27FC236}">
                <a16:creationId xmlns:a16="http://schemas.microsoft.com/office/drawing/2014/main" id="{5E3DDC15-333E-CA60-5ACC-D2865F3E43F8}"/>
              </a:ext>
            </a:extLst>
          </p:cNvPr>
          <p:cNvSpPr txBox="1"/>
          <p:nvPr/>
        </p:nvSpPr>
        <p:spPr>
          <a:xfrm>
            <a:off x="9684864" y="3789620"/>
            <a:ext cx="2088035" cy="769441"/>
          </a:xfrm>
          <a:prstGeom prst="rect">
            <a:avLst/>
          </a:prstGeom>
          <a:noFill/>
        </p:spPr>
        <p:txBody>
          <a:bodyPr wrap="square" rtlCol="0">
            <a:spAutoFit/>
          </a:bodyPr>
          <a:lstStyle/>
          <a:p>
            <a:pPr marR="0" algn="ctr" rtl="0"/>
            <a:r>
              <a:rPr lang="en-US" sz="4400" b="0" i="0" u="none" strike="noStrike" baseline="30000" dirty="0">
                <a:solidFill>
                  <a:srgbClr val="000000"/>
                </a:solidFill>
                <a:latin typeface="Minion Pro SmBd" panose="02040603060306020203" pitchFamily="18" charset="0"/>
              </a:rPr>
              <a:t>Give Today</a:t>
            </a:r>
            <a:endParaRPr lang="en-US" sz="4400" dirty="0"/>
          </a:p>
        </p:txBody>
      </p:sp>
      <p:sp>
        <p:nvSpPr>
          <p:cNvPr id="10" name="TextBox 9">
            <a:extLst>
              <a:ext uri="{FF2B5EF4-FFF2-40B4-BE49-F238E27FC236}">
                <a16:creationId xmlns:a16="http://schemas.microsoft.com/office/drawing/2014/main" id="{6028D1E5-6834-C20D-89A0-E619C808432D}"/>
              </a:ext>
            </a:extLst>
          </p:cNvPr>
          <p:cNvSpPr txBox="1"/>
          <p:nvPr/>
        </p:nvSpPr>
        <p:spPr>
          <a:xfrm>
            <a:off x="484093" y="3762983"/>
            <a:ext cx="2259107" cy="769441"/>
          </a:xfrm>
          <a:prstGeom prst="rect">
            <a:avLst/>
          </a:prstGeom>
          <a:noFill/>
        </p:spPr>
        <p:txBody>
          <a:bodyPr wrap="square" rtlCol="0">
            <a:spAutoFit/>
          </a:bodyPr>
          <a:lstStyle/>
          <a:p>
            <a:pPr marR="0" algn="ctr" rtl="0"/>
            <a:r>
              <a:rPr lang="en-US" sz="4400" b="0" i="0" u="none" strike="noStrike" baseline="30000" dirty="0">
                <a:solidFill>
                  <a:srgbClr val="000000"/>
                </a:solidFill>
                <a:latin typeface="Minion Pro SmBd" panose="02040603060306020203" pitchFamily="18" charset="0"/>
              </a:rPr>
              <a:t>View Videos</a:t>
            </a:r>
            <a:endParaRPr lang="en-US" sz="4400" dirty="0"/>
          </a:p>
        </p:txBody>
      </p:sp>
      <p:pic>
        <p:nvPicPr>
          <p:cNvPr id="13" name="Picture 12" descr="A qr code on a white background&#10;&#10;Description automatically generated">
            <a:extLst>
              <a:ext uri="{FF2B5EF4-FFF2-40B4-BE49-F238E27FC236}">
                <a16:creationId xmlns:a16="http://schemas.microsoft.com/office/drawing/2014/main" id="{1D91C14B-D59C-CF31-A869-3D821A6C8238}"/>
              </a:ext>
            </a:extLst>
          </p:cNvPr>
          <p:cNvPicPr>
            <a:picLocks noChangeAspect="1"/>
          </p:cNvPicPr>
          <p:nvPr/>
        </p:nvPicPr>
        <p:blipFill>
          <a:blip r:embed="rId4"/>
          <a:stretch>
            <a:fillRect/>
          </a:stretch>
        </p:blipFill>
        <p:spPr>
          <a:xfrm>
            <a:off x="841562" y="4505903"/>
            <a:ext cx="1407459" cy="1407459"/>
          </a:xfrm>
          <a:prstGeom prst="rect">
            <a:avLst/>
          </a:prstGeom>
        </p:spPr>
      </p:pic>
    </p:spTree>
    <p:extLst>
      <p:ext uri="{BB962C8B-B14F-4D97-AF65-F5344CB8AC3E}">
        <p14:creationId xmlns:p14="http://schemas.microsoft.com/office/powerpoint/2010/main" val="3762930722"/>
      </p:ext>
    </p:extLst>
  </p:cSld>
  <p:clrMapOvr>
    <a:masterClrMapping/>
  </p:clrMapOvr>
</p:sld>
</file>

<file path=ppt/theme/theme1.xml><?xml version="1.0" encoding="utf-8"?>
<a:theme xmlns:a="http://schemas.openxmlformats.org/drawingml/2006/main" name="Office Theme">
  <a:themeElements>
    <a:clrScheme name="Custom 17">
      <a:dk1>
        <a:sysClr val="windowText" lastClr="000000"/>
      </a:dk1>
      <a:lt1>
        <a:sysClr val="window" lastClr="FFFFFF"/>
      </a:lt1>
      <a:dk2>
        <a:srgbClr val="44546A"/>
      </a:dk2>
      <a:lt2>
        <a:srgbClr val="E7E6E6"/>
      </a:lt2>
      <a:accent1>
        <a:srgbClr val="BED6DA"/>
      </a:accent1>
      <a:accent2>
        <a:srgbClr val="3E7090"/>
      </a:accent2>
      <a:accent3>
        <a:srgbClr val="93A5A8"/>
      </a:accent3>
      <a:accent4>
        <a:srgbClr val="627272"/>
      </a:accent4>
      <a:accent5>
        <a:srgbClr val="BDA07D"/>
      </a:accent5>
      <a:accent6>
        <a:srgbClr val="D8CAB7"/>
      </a:accent6>
      <a:hlink>
        <a:srgbClr val="0563C1"/>
      </a:hlink>
      <a:folHlink>
        <a:srgbClr val="954F72"/>
      </a:folHlink>
    </a:clrScheme>
    <a:fontScheme name="Custom 24">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astal_Presentation_TM33468121_Win32_JC_SL_v3" id="{EB91EBED-606F-4526-98F2-0BC37D122083}" vid="{0066A017-97AF-4FCB-BD31-68FEF3C011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0C81F5-4E08-4068-8DC9-6D21305E57B8}">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2119E3DC-63DC-4703-A1A6-A21819296CF6}">
  <ds:schemaRefs>
    <ds:schemaRef ds:uri="http://schemas.microsoft.com/sharepoint/v3/contenttype/forms"/>
  </ds:schemaRefs>
</ds:datastoreItem>
</file>

<file path=customXml/itemProps3.xml><?xml version="1.0" encoding="utf-8"?>
<ds:datastoreItem xmlns:ds="http://schemas.openxmlformats.org/officeDocument/2006/customXml" ds:itemID="{3E84E3F0-7763-473A-A672-F70F538DAC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Coastal presentation</Template>
  <TotalTime>118</TotalTime>
  <Words>623</Words>
  <Application>Microsoft Office PowerPoint</Application>
  <PresentationFormat>Widescreen</PresentationFormat>
  <Paragraphs>43</Paragraphs>
  <Slides>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vt:i4>
      </vt:variant>
    </vt:vector>
  </HeadingPairs>
  <TitlesOfParts>
    <vt:vector size="17" baseType="lpstr">
      <vt:lpstr>Abadi</vt:lpstr>
      <vt:lpstr>Arial</vt:lpstr>
      <vt:lpstr>Calibri</vt:lpstr>
      <vt:lpstr>Century Gothic</vt:lpstr>
      <vt:lpstr>Copperplate Gothic Bold</vt:lpstr>
      <vt:lpstr>Minion Pro</vt:lpstr>
      <vt:lpstr>Minion Pro SmBd</vt:lpstr>
      <vt:lpstr>Montserrat</vt:lpstr>
      <vt:lpstr>Segoe UI</vt:lpstr>
      <vt:lpstr>Segoe UI Light</vt:lpstr>
      <vt:lpstr>Office Theme</vt:lpstr>
      <vt:lpstr>2025  Diocesan Services  appeal</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Diocesan Services  appeal</dc:title>
  <dc:creator>Jacqueline Nadel</dc:creator>
  <cp:lastModifiedBy>Jacqueline Nadel</cp:lastModifiedBy>
  <cp:revision>3</cp:revision>
  <dcterms:created xsi:type="dcterms:W3CDTF">2023-01-05T20:04:45Z</dcterms:created>
  <dcterms:modified xsi:type="dcterms:W3CDTF">2025-01-24T18:50:26Z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